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63.xml" ContentType="application/inkml+xml"/>
  <Override PartName="/ppt/ink/ink64.xml" ContentType="application/inkml+xml"/>
  <Override PartName="/ppt/ink/ink65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4" r:id="rId2"/>
    <p:sldId id="293" r:id="rId3"/>
    <p:sldId id="266" r:id="rId4"/>
    <p:sldId id="296" r:id="rId5"/>
    <p:sldId id="284" r:id="rId6"/>
    <p:sldId id="295" r:id="rId7"/>
    <p:sldId id="265" r:id="rId8"/>
    <p:sldId id="267" r:id="rId9"/>
    <p:sldId id="282" r:id="rId10"/>
    <p:sldId id="281" r:id="rId11"/>
    <p:sldId id="285" r:id="rId12"/>
    <p:sldId id="268" r:id="rId13"/>
    <p:sldId id="269" r:id="rId14"/>
    <p:sldId id="270" r:id="rId15"/>
    <p:sldId id="283" r:id="rId16"/>
    <p:sldId id="286" r:id="rId17"/>
    <p:sldId id="271" r:id="rId18"/>
    <p:sldId id="272" r:id="rId19"/>
    <p:sldId id="274" r:id="rId20"/>
    <p:sldId id="287" r:id="rId21"/>
    <p:sldId id="289" r:id="rId22"/>
    <p:sldId id="273" r:id="rId23"/>
    <p:sldId id="275" r:id="rId24"/>
    <p:sldId id="290" r:id="rId25"/>
    <p:sldId id="276" r:id="rId26"/>
    <p:sldId id="288" r:id="rId27"/>
    <p:sldId id="277" r:id="rId28"/>
    <p:sldId id="278" r:id="rId29"/>
    <p:sldId id="292" r:id="rId30"/>
    <p:sldId id="279" r:id="rId31"/>
    <p:sldId id="291" r:id="rId32"/>
    <p:sldId id="280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FF"/>
    <a:srgbClr val="FFC29E"/>
    <a:srgbClr val="FFD6EA"/>
    <a:srgbClr val="DDC9F0"/>
    <a:srgbClr val="D1EBB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41"/>
    <p:restoredTop sz="61390"/>
  </p:normalViewPr>
  <p:slideViewPr>
    <p:cSldViewPr showGuides="1">
      <p:cViewPr varScale="1">
        <p:scale>
          <a:sx n="71" d="100"/>
          <a:sy n="71" d="100"/>
        </p:scale>
        <p:origin x="20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7045-1864-4EB1-8F4C-B8EBF1579D51}" type="datetime1">
              <a:rPr lang="de-DE" smtClean="0">
                <a:solidFill>
                  <a:srgbClr val="898989"/>
                </a:solidFill>
              </a:rPr>
              <a:t>11.02.25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1T09:35:03.41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1,'61'0,"0"0,-2 0,-7 0,-6 0,-9 0,-17 0,5 0,6 0,20 0,20 0,10 0,-6 0,-15 0,-22 0,-14 0,-3 0,7 0,27 0,33 0,-28 0,3 0,3 0,-2 0,-9 0,-4 2,27 1,-34 1,-20-1,0-1,8 3,17 0,34 7,-34-6,2-1,4 1,0-1,37 3,-26-4,-30-4,-16 3,19 4,8 0,29 2,-2-2,-7-3,-17-1,-14-2,-19-1,-8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40.1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17,'39'0,"-6"0,-25 0,4 0,18 0,-9 0,9 0,-11 0,-9 0,12 0,-8 0,2 0,17 0,-20 0,17 0,49 0,-49 0,41 0,3 0,-32 0,37 0,-15 0,-5 0,-18 0,49-3,11-1,-44 3,-3 0,-1-3,4 1,30 2,-12 2,-49-1,52 0,-1 0,-51 0,48 0,-1 0,-48 0,47 0,0 0,-47 0,40 0,0 0,-40 0,38 0,-5 0,-39 0,79 0,-79 0,74 0,-74 0,75 0,-75 0,33 0,0 0,-30 0,33 0,2 0,-33 0,30 0,1 0,-31 0,27 0,-1 0,-31 0,64 0,-39 0,7 0,1 0,-37 0,19 0,-24 0,23 0,-21 0,21 0,-22 0,15 0,-16 0,15 0,-14 0,22 0,-21 0,25 0,-26 0,26 0,-26 0,22 0,-22 0,8 0,-4 0,-1 0,5 0,-3 0,0 0,1 4,-1-4,7 4,-9-4,23 0,-25 0,39 0,-36 0,43 0,-44 0,19 0,-25 0,4 0,7 0,-4 0,3 0,8 0,-13 0,41 4,-38-4,45 4,-46-4,36 0,-39 0,18 0,-22 0,8 0,0 0,1 0,-1 0,-1 0,1 0,1 0,3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7.72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0,9 0,-11 0,47 0,-32 0,24 0,0 0,-21 0,37 0,-10 1,-3 1,-8-1,26 1,21 0,-20 1,-24 2,26-3,20 1,-24 0,-35 1,57-1,11-2,-11 2,-35-2,3-1,5 4,-12-1,-30-2,27 1,3 0,-10-2,35 0,-41 0,31 0,-51 0,73 0,-74 0,67 0,-67 0,55 0,-57 0,58 0,-56 0,55 0,-57 0,47 0,-48 0,33 0,-35 0,28 0,-27 0,31 0,-32 0,25 0,-26 0,18 0,-18 0,15 0,-16 0,15 0,-14 0,12 0,-11 0,4 0,0 0,4 0,-7 0,13 0,-15 0,26 0,-25 0,32-4,-32 3,18-2,-21 3,6-4,-2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9.2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0,11 0,-8 0,8 0,35 0,-38 0,41 0,1 0,-38 0,52 0,8 0,-50 0,49 0,0 0,-47 0,46 0,-1 0,-48 0,37 0,-3 0,-41 0,31 0,-2 0,-35 0,32 0,0 0,-31 0,31 0,0 0,-32 0,32 0,1 0,-33 0,38 0,0 0,-36 0,38 0,-1 0,-38 0,29 0,5 0,-4 0,8 0,6 0,-51 0,48 0,-47 0,47 0,-48 0,51 0,-41 0,43 0,-46 0,44 0,-48 0,55 0,-56 0,56 0,-55 0,51 0,-52 0,38 0,-41 0,12 0,-9 0,-6 0,15 0,-14 0,8 0,-4 0,-1 0,5 0,-3 0,15 0,-15 0,35 0,-37 0,44 0,-44 0,20 0,-26 0,3 0,9 0,-6 0,5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0.7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0,35 0,-25 0,18 0,18 0,-39 0,47 0,3 0,-41 0,44 0,-2 0,-49 0,45 0,1 0,-47 0,49 0,-1 0,-50 0,44 0,-1 0,-45 0,41 0,2 0,-40 0,41 0,0 0,-39 0,39 0,-1 0,-42 0,35 0,0 0,-38 0,35 0,0 0,-35 0,32 0,-1 0,-33 0,71 0,-44 0,9 0,-8 0,-36 0,18 0,-18 0,19 0,-20 0,27 0,-24 0,37 0,-35 0,50 0,-49 0,57 0,-57 0,49 0,-51 0,41 3,-42-2,27 3,-29-4,8 0,-4 0,-2 0,7 0,3 0,-8 0,18 0,-22 0,26 0,-25 0,17 0,-19 0,5 0,-7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2.10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1,'39'0,"-6"0,-25 0,4 0,8 0,8 0,-5 0,38 0,-39 0,35 0,2 0,-30 0,41 0,0 0,-46 0,52 0,-6 0,-43 0,44 0,2 0,-39 0,44 0,0 0,-45 0,45 0,-1 0,-47 0,47 0,2 0,-43 0,34 0,-1 0,-40 0,30 0,-2 0,-33 0,28 0,1 0,-26 0,68 0,-74 3,62-2,-66 3,66-4,-65 0,65 0,-26 0,-4 0,31 0,-67 0,58 0,-58 0,55 3,-56-2,49 3,-50-4,39 0,-40 0,29 0,-31 0,21 0,-22 0,11 0,-9 3,3-2,0 3,0-4,0 0,0 4,0-4,0 4,0-4,0 0,1 4,-1-4,0 4,0-4,0 0,0 0,0 0,0 0,0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3.4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0 124,'35'-14,"-5"3,-22 7,4 4,14-11,-10 9,10-5,25-1,-32 3,37-5,3 1,-31 2,43-3,-1 2,-41 6,48-3,1-1,-51 6,59-2,1 0,-54 2,52 0,0 0,-51 0,41 0,-2 0,-45 0,44 0,-3 0,-46 0,42 0,0 0,-42 0,37 0,-1 0,-39 0,39 0,1 0,-33 0,35 0,0 0,-34 0,31 0,-2 0,-32 0,27 0,5 0,2 0,5 0,12 0,-61 0,43 3,-44-2,15 3,-17-4,-3 0,13 0,-11 0,11 0,-6 0,-2 0,19 4,-21-4,32 8,-32-8,36 4,-35-4,35 4,-36-3,28 6,-28-6,10 2,-6-3,-7 0,14 0,-10 0,3 0,-4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5.36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0,'39'0,"-6"4,-24-3,2 2,9-3,26 0,-12 0,65 4,-69-3,35 3,15-4,-54 0,50 0,2 0,-47 0,53 0,2 0,-50 0,50 0,-2 0,-54 0,50 0,-1 0,-53 0,50 0,0 0,-51 0,51 0,2 0,-50 0,55 1,-1 1,-54-1,54 1,1 0,-51-2,46 0,-1 0,-48 0,39 0,1 3,-43 2,33-3,-1 0,-35 2,28-2,2-1,-18 0,16 1,-1 0,-18-2,23 0,-1 0,-31 0,32 0,-2 0,-35 0,72 0,-71 0,71 3,-33-2,1 3,32-4,-71 0,75 0,-76 0,65 0,-67 0,46 0,-48 0,26 0,-29 0,22 0,-22 0,26 0,-26 0,12 0,-8 0,-5 0,12 0,-8 0,2 0,35-4,-33 3,65-2,-66 3,26 0,-9-4,1 3,4-3,-10 4,-21 0,4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7.09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58,'35'-14,"-5"3,-22 7,3 4,20-8,-11 7,11-2,38 3,-43 0,40 0,2 0,-40 0,52 0,0-4,-47 3,63-1,3 1,-55 1,24-1,20-1,-21 1,-26 0,59-1,-2 0,-64 2,60 2,-1 0,-63-1,62 2,0 1,-63-3,56 2,-1 1,-57-3,52 3,0-1,-52-2,45 3,0-1,-49-2,43 3,1-1,-43-2,43 1,-1 0,-42-2,37 0,0 0,-36 0,29 0,8 0,17 0,3 0,18 0,-76 0,70 0,-74 0,37 0,1 0,-35 0,74 0,-81 0,46 0,-49 0,28 0,-31 0,27 0,-25 0,32 0,-31 0,31 0,-32 0,28 0,-28 0,25-4,-26 3,29-3,-27 1,27 2,-28-3,28 4,-27 0,27 0,-29 0,30 0,-29 0,35 0,-33 0,30 0,-33 0,26 0,-25 0,13 0,-12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8.7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0,-4 0,25 0,-27 0,60 0,-55 0,38 0,0 0,-33 0,44 3,0 1,-43-2,44 2,0-1,-43-3,45 2,0 0,-45-1,49 1,-1-1,-47-1,52 0,-1 0,-50 0,52 0,0 0,-52 0,60 0,-18 0,-42 0,42 0,-1 0,-43 0,45 0,0 0,-46 0,41 2,0 0,-43-1,38 1,-1-1,-37-1,39 2,0 0,-38-1,39 1,-1-1,-40-1,32 2,-1 0,-33-1,78 2,-38 1,5-3,16 2,-60-3,31 0,-36 0,4 0,-4 0,-2 0,7 0,-4 0,0 0,29 0,-26 0,54 0,-57 0,53 0,-54 0,47 0,-48 0,44 0,-44 0,37 0,-38 0,38 0,-37 0,40 0,-40 0,44 0,-43 0,50 0,-49 0,45 0,-46 0,43 0,-44 0,33 0,-35 0,10 0,-6 0,-7 0,14 0,-10 0,3 0,-4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1.93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17,'95'-1,"1"0,0 0,-1 0,1 0,10 0,8 0,-3 1,-16-1,-27 1,-9 0,10 0,-10 0,-44 0,8-4,-12 3,12-3,-8 4,-5 0,12 0,-9 0,3 0,7 0,-9 0,20 0,-19 0,15 0,-20 0,5 0,-7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1T09:35:09.0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14,'88'0,"-8"0,-40 0,6 0,4 0,2 0,5 0,-1 0,3 0,6 0,21 0,9 0,-45 0,1 0,43 0,-16 0,-5 0,-1 0,0 0,0 0,-11 0,-9 0,-11 0,-6 0,1 0,-1 0,1 0,-1 0,-2 0,1 0,0 0,4 0,12 0,4 0,8 0,-2 0,-7 0,-1 0,-2 0,6 0,-4 0,-3 0,-9 0,-1 0,1 0,0 0,-3 0,-7 0,-1 0,-5 0,4 0,0 0,2 0,13 0,22 0,22 0,8 0,-15 0,-27 0,-15 0,-11 0,-3 0,6 0,9 0,34 0,-23 0,3 0,9 0,1 0,0-2,-3 1,35-3,-34 0,-29 1,-14 3,9 0,18 0,40 0,-29 0,5 0,11 0,1 0,-5 0,-1 0,-11 0,-5 0,20 0,-35 0,-14 0,19 0,27 0,-9 0,6 0,10 0,2 0,4 0,-3 0,-10 0,-5 0,26 0,-35 0,-25 0,-8 0,9 0,27 0,38 0,-35 0,1 0,0 0,-1 0,33 0,-34 0,-26 0,-14 0,29 0,16 0,-12 0,3 0,0 0,-2 0,45 0,-29 0,-26 0,-18 0,-5 0,8 0,1 0,13 0,-3 0,5 0,0 0,-1 0,-1 0,-9 0,-3 0,-6 0,1 0,7 0,12 0,16 0,11 0,-8 0,-12 0,-16 0,-8 0,-2 0,1 0,-2 0,8 0,25 0,40 0,-34 2,2 0,6 0,0 0,-9 1,-4 1,22 3,-32-3,-23-2,2-2,24 0,22 4,4-1,-12 1,-18 2,-20-2,-2 0,1-1,-4-3,12 0,3 0,0 0,-4 0,-7 0,0 0,-3 0,5 0,3 0,0 0,5 0,2 0,0 0,-2 0,-8 0,-4 0,5 0,9 0,-1 0,-1 0,-11 0,-3 0,1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3.1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0,'39'5,"-6"-2,-25-3,4 0,15 0,-11 0,10 0,-4 0,-14 4,35-3,-33 2,41-3,-38 0,34 0,-34 0,38 0,-37 0,48 0,-47 4,58-3,-57 2,60 1,-59-3,55 2,-56-3,24 0,-3 0,3 0,3 4,4-3,-35 2,18-3,-21 0,10 0,-3 0,1 0,-1 0,7 0,-13 0,31 4,-28-3,38 6,-38-6,35 3,-36-4,25 3,-26-2,11 3,-9-4,3 0,0 3,3-2,-5 3,15-1,-17-2,28 6,-24-6,22 6,-24-6,23 6,-25-6,21 6,-23-6,9 3,-3-1,-3-2,6 3,-6-4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4.3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0,'40'0,"-7"0,-25 0,7 0,2 0,0 0,2 0,-7 0,4 0,0 0,22 0,-20 0,29 0,-35 0,14 0,-14 0,1 4,6-3,-6 2,3-3,3 0,-2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5.50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17,'39'-4,"-6"0,-25 4,14 0,-10 0,10 0,22-4,-27 4,77-4,-73 4,29 0,1 0,-33 0,80 0,-79 0,68 0,-71 0,49 0,-50 0,32 0,-35 0,14 0,-14 0,1 0,6 0,-6 0,7 0,-4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6.41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17,'40'0,"-7"0,-25 0,3 0,9-3,37 2,-24-3,19 4,3 0,6-4,1 3,28-2,-72 3,65 0,-66 0,52 0,-54 0,32 3,-35-2,13 3,-12-4,-1 0,7 0,-5 0,5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7.97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0,8 0,-6 0,5 0,-11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8.84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74,'36'-13,"-4"5,-27 4,6 1,9 2,-2-7,2 8,13-8,-20 7,35-2,-36 3,32-4,-32 3,18-6,-21 6,6-3,1 1,5-2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10.00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0,5 0,-4 0,-1 0,5 0,-3 0,1 0,-1 0,0 0,0 0,0 0,0 0,0 0,0 0,0 0,0 0,0 0,1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8.4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49,'39'5,"-6"-2,-25-3,8 0,4 0,48 0,-37 0,29 0,-1 0,-32 0,43 0,1 0,-41 0,44-3,-1-1,-48 2,51-5,-14 3,-41 4,77-8,-53 4,6-1,18 2,-49 3,42 0,-45 0,41 0,-42-4,45 3,-46-3,18 4,3 0,1 0,5 0,2 0,-33 0,12 0,-8 0,-5 0,12 0,-5 0,0 0,13 0,-19 0,29-3,-27 2,34-3,-33 4,40 0,-39 0,50 0,-49 0,56 0,-56 0,53 0,-54 0,47 0,-48 0,37 4,-38-3,31 2,-32-3,36 0,-31 4,45 0,-42 1,20-2,22 4,-41-5,30 5,6 1,2-3,6 3,-4-4,-49-4,10 0,-6 3,-7-2,14 3,-10-4,3 0,3 0,-9 3,9-2,-3 3,-3-4,6 0,-7 0,4 0,1 0,6 3,-9-2,19 3,-21-4,21 0,-22 0,7 3,-2-2,-3 3,7-4,-4 0,0 0,3 0,-5 0,12 0,-15 0,11 0,-10 0,4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9.87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1,'40'0,"-7"0,-25 0,3 0,13 0,66 0,-45 0,34 0,-3 0,-46 0,53 0,3 0,-53 0,53 0,-2 0,-51 0,40 0,-1 0,-44 0,36 0,-2 0,-41 0,35 0,0 0,-35 0,76 0,-79 0,72 0,-71 0,31 0,1 0,-30 0,33 0,0 0,-34 0,33 0,-1 0,-32 0,73 0,-75 0,62 3,-64-2,60 3,-59-4,59 3,-60-2,56 3,-56-4,25 0,6 3,-29-2,65 3,-66-4,59 0,-60 0,57 0,-57 0,52 3,-52-2,45 3,-21-1,3-2,8 3,-34-4,19 4,-25-4,18 4,-18-4,22 4,-21-4,21 8,-22-8,22 4,-22-4,22 0,-22 0,8 0,-4 0,-2 0,7 0,-4 0,0 0,0 0,11 0,-12 0,18 0,-22 0,8 0,-11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1.2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42,'40'-5,"-7"2,-25 3,3 0,9-4,23-1,-17 1,26 2,0 0,-23-1,53 2,2 1,-46-4,56 2,-1 0,-59 2,62-2,-1 0,-60 2,13 0,6 0,39 0,-60 0,50 2,0-1,-53 0,48 1,13 0,-26-2,-4 0,-3 0,2 0,39 0,-15 0,-56 0,70 0,-88 0,9 0,-4 0,-1 0,9 0,-10 0,6 0,-6 0,3 0,36 0,-31 0,55 0,-61 0,47 0,-48 0,41 0,-42 0,42 0,-41 0,58 0,-54 0,65 0,-66 0,63 0,-60 0,54 0,-55 0,49 0,-52 0,39 0,-43 0,14 0,-14 0,1 0,5 0,-4 0,5 0,-3 0,-3 4,9-4,-11 4,8-4,-4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29.3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9,'46'4,"-11"0,-20-4,-7 0,22 0,-17 0,17 0,-19 0,-2 0,31 0,-24 0,35-4,-40 3,15-2,-13 3,3 0,0 0,0 0,0 0,4-4,-7 3,20-2,-20 3,13 0,-15 0,2 0,6 0,-5 0,5 0,-7 0,15 0,-12 0,18 0,-22 0,22 0,-21 0,38 0,-34 0,35 0,-40 0,37 3,-34-2,58 3,-54-4,62 3,-64-2,67 3,-64-4,78 0,-70 0,47 3,-54-2,20 3,-28-4,17 3,-19-2,5 3,4-4,-8 0,11 3,-9-2,-1 6,7-6,-2 6,0-6,9 7,-16-8,13 4,-11 0,1-4,6 8,-6-4,3 1,-1 2,-2-6,3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2.8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41,'39'-4,"-6"4,-25-4,8 4,4-4,73 0,-55-1,48 2,-2 3,-50 0,28 0,18 0,-16 0,-18 0,22 0,18 1,-21-2,-31-3,50 4,-2-1,-57-3,43 4,1 0,-46 0,29 0,8 0,12 0,-8 0,-1 0,-7 0,-33 0,38 0,0 0,-39 0,40 0,-1 0,-39 0,33 0,-2 0,-34 0,32 0,-43 0,0 0,14 0,-10 0,10 0,-6 0,-7 0,17 0,-15 0,29 0,-23 0,46 0,-40 0,65 0,-65 0,67-3,-73 2,48-3,-51 4,30 0,-33 0,19 0,-20 0,5 0,4 0,-9 0,13 0,-7 0,-3 0,24 0,-24 0,38 0,-37 0,29 0,-31 0,14 0,-14 0,1 0,6 0,-6 0,7 0,-4 0,0 0,0 0,0 0,0 0,0 0,0 0,0 0,1 0,-1 4,0-3,0 2,0-3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4.33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82,'39'-9,"-6"2,-25 7,4-4,8 0,23-4,-17 3,64-6,-69 9,39-3,-1 0,-36 4,42-3,0 0,-43 3,40-2,-1-1,-39 3,38-1,-1 1,-37 1,40 0,2 0,-40 0,42 0,1 0,-44 0,41 0,2 0,-39 0,38 0,0 0,-38 0,34 0,0 0,-36 0,30 0,-1 0,-30 0,23 0,7 0,8 0,4 0,20 0,-69 0,63 0,-63 0,62 0,-62 0,27 0,3 0,-29 0,76 0,-28 0,0 0,-11 0,3 0,-37 0,76 0,-79 0,65 0,-66 0,52 0,-33 0,9 0,1 3,-27-2,3 3,-10-4,0 0,8 0,-7 0,6 0,-3 0,-3 0,6 0,-6 0,3 3,11-2,-12 3,29-4,-31 0,24 0,-28 0,7 0,2 0,-7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6.38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1,'40'0,"-4"0,-27 0,7 3,10-2,-10 3,10-4,47 0,-46 0,54 1,1 1,-44-1,30 1,22-1,-19 0,-22-1,27 2,23 1,-23 0,-33-1,27 1,21 1,-22-2,-29-2,24 1,18 0,-20 0,-32 0,50 1,-1 0,-56-2,40 1,0 1,-41-1,37 3,1-1,-35-2,34 2,2 1,-32 1,33-3,0 0,-36 2,26-4,7 0,15 3,-6-2,25 3,-77-4,68 3,-66-2,69 3,-70-4,81 0,-77 0,31 0,1 0,-31 0,30 0,1 0,-28 0,30 0,-1 0,-35 0,75 0,-76 0,65 0,-66 0,63 0,-63 0,26 0,1 0,-27 0,77 0,-73 0,29 0,1 0,-33 0,62 0,-54 0,13 0,-9 0,-20 0,23 0,-21 0,10 0,-6 0,-7 0,14 0,-10 0,3 0,17 0,-19 0,37 0,-38 0,24 0,-27 0,5 0,4-4,-9 3,9-2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8.2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33,'39'-9,"-6"1,-25 8,7-3,6 2,8-6,-8 6,73-3,-64 4,61 0,2 0,-56 0,16 0,6 0,32 0,-59 0,54 2,1 0,-55-1,58 2,0 1,-56-3,51 1,-1-1,-54-1,49 2,1 0,-45-1,43 2,10 1,-35-2,-3 0,1 1,2-1,20 0,-12-1,-40-1,35 0,0 0,-36 0,36 0,0 0,-34 0,35 2,1 0,-33-1,33 1,0-1,-33-1,73 0,-81 0,62 0,-62 0,55 0,-56 0,63 0,-60 0,31 0,1 0,-30 0,34 0,1 0,-34 0,34 0,-1 0,-34 0,37 0,-11 0,-29 0,65 0,-66 0,59 4,-59-3,51 2,-20 1,-4-3,29 2,-57-3,53 0,-54 0,50 0,-50 0,47 0,-48 0,30 0,-33 0,26 0,-25 0,32 0,-32 0,32-3,-31 2,20-3,-23 4,5 0,4 0,-9-3,13 2,-11-3,4 4,0 0,0 0,1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9.6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1,'39'4,"-6"0,-25-4,4 3,7 2,-4-1,3 0,-2-4,-3 0,10 3,-9-2,4 6,-5-6,3 3,0 0,0-4,0 4,0 0,0-4,4 4,-6-4,33 0,-31 0,53 0,-54 0,65 0,-62 0,35 0,2 0,-29 0,36 2,0 0,-36-2,39 2,-1 0,-40-2,45 2,-1 0,-44-1,52 2,5-3,-52 0,56 0,-1 0,-53 0,55 0,0 0,-56 0,50 0,0 0,-50 0,44 0,-1 0,-45 0,37 3,1 1,-37-2,37 4,-1-1,-38-4,42 4,-1 0,-44-3,43 2,-1-1,-39-3,37 2,-1 0,-37-1,27 1,6-1,7-1,0 0,-12 0,-7 0,-27 0,34 0,0 0,-33 0,73 4,-78-3,25 2,-33-3,0 0,18 0,-14 0,14 0,7 0,-19 0,41 0,-42 0,42 0,-41 0,41 0,-42 0,52 0,-48 0,52 0,-51 0,41 0,-41 0,33 0,-39 0,32 0,-31 0,31 0,-32 0,35 0,-33 0,37 0,-38 0,38 4,-37-3,36 2,-36-3,33 4,-34-3,20 3,-23-4,5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39.6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0,'55'0,"-9"0,-34 0,-2 0,20 0,-17 0,17 0,-13 0,-1 0,22 0,-17 0,23 4,-26-4,12 7,-17-6,0 2,4-3,-4 3,8-2,-6 2,-1 0,4-2,-3 2,3-3,0 0,-6 0,8 0,-8 0,12 0,-11 0,11 0,-12 0,2 0,6 0,-10 0,10 0,-5 0,-3 0,8-3,-5-1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0.5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15,'39'0,"-6"0,-25 0,5 0,6 0,-3 0,11 0,-18 0,34 0,-29 0,41 0,-42 0,40 0,-40 0,16 0,-18 0,0 0,10-3,-8 2,7-2,-5 3,-3 0,8-4,-8 3,6-2,-4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1.61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1,'39'4,"-6"-1,-25-3,2 0,11 0,-7 0,48 0,-41 0,30 0,3 0,-23 0,22-1,-1-1,-28 1,26-2,-17 3,-20 0,37 0,-36 0,10 0,-10 0,-3 0,4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1.4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0,'39'12,"-6"-2,-25-10,2 3,11 1,12 7,-8-6,2 1,41 4,-35-8,47 6,4 1,-40-3,53-1,-2 1,-62-2,54 1,14 0,-44-3,-4 1,5 0,2 1,22 0,-15-2,-44-1,42 2,0 1,-43-4,30 2,-3 0,-34-2,51 0,-53 0,43 0,-43 0,39 0,-39 0,17 0,-19 0,0 0,13 0,-10 0,6 0,23 0,-27 0,65 0,-64 0,58 0,-60 0,57 0,-56 0,65 0,-64 0,65 0,-66 0,62 0,-62 0,56 0,-57 0,50-4,-51 4,42-4,-44 4,28-3,-30 2,26-2,-24 3,30 0,-26 0,11 0,0 0,-16 0,42 0,-39 0,55 0,-25 0,3 0,15 0,-48 0,19 0,-3 0,-18 0,18 0,-19 3,3-2,5 2,-4-3,12 0,-17 0,33 0,-30 0,39 0,-39 0,43 0,-42 0,45 0,-46 0,43 0,-43 0,36 0,-37 0,28 0,-30 0,17 0,-15 0,2 0,7 0,-12 0,11 0,1 0,-7 0,26 0,-28 0,34 0,-34 0,24 0,-26 0,10 0,-6 3,-1-2,7 2,-8-3,6 0,-1 0,-5 0,9 0,-9 0,5 0,1 0,1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2.8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67,'39'-4,"-6"0,-26 4,4-3,23-1,-17 0,16 0,19-2,-33 4,39-3,1 0,-36 5,49-4,2 1,-45 2,57-2,-33 3,-5 0,-15 0,54 0,-2 0,-56 0,49-2,1 1,-44 0,39-2,0-1,-41 3,32 0,-3-1,-37 2,35 0,0 0,-38 0,35 0,-1 0,-36 0,74 0,-77 0,68 0,-68 0,74 0,-31 0,3 0,28 0,-70 0,68 0,-69 0,68 0,-67 0,71 0,-71 0,70 0,-73 0,73 0,-73 0,63 0,-65 0,52 7,-53-6,44 9,-46-9,39 5,-36-5,34 5,-35-5,12 2,-16-3,0 0,10 0,-8 0,7 4,11-3,-15 2,39-3,-41 0,48 3,-47-2,34 5,-39-5,20 2,-20-3,7 0,0 3,-8-2,15 6,-6-6,-5 5,20-5,-25 2,34 0,-29-2,36 6,-36-7,42 7,-41-6,26 2,-32-3,6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0.95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42,'39'0,"-6"-4,-25 3,4-3,7 1,3 2,-2-6,17 6,-24-3,42 0,-41 4,44-8,-43 7,46-2,-46 3,58 0,-56 0,66 0,-65 0,65 0,-66 0,59 0,-60 0,49 0,-50 0,32 0,-35 0,21 0,-23 0,20 0,-19 0,25 0,-23 0,34 0,-33 0,40 0,-40 0,44 0,-43 0,43 0,-44 0,51 0,-48 0,55 0,-56 0,60 0,-59 0,55 3,-56-2,38 3,-41-4,23 0,-25 0,11 0,-9 0,3 0,0 0,0 0,0 0,0 0,0 0,0 0,1 0,-1 0,0 0,0 0,0 0,0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4.28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45,'40'-4,"-7"0,-26 4,4 0,10 0,24 0,-16 0,62-3,-71 2,41-1,1 1,-38 1,51 0,2 0,-46 0,52 0,0 0,-53 0,53 0,-1 0,-51 0,50 0,1 0,-50 0,45 0,-1 0,-44 0,40 0,0 0,-43 0,37 0,-1 0,-40 0,28-2,-2 1,-34 0,71-3,-70 4,73 0,-73 0,76 0,-75 0,35-1,2-1,-31 1,39 0,0-1,-39-1,47 2,1-2,-47 3,40-2,-2 0,-39 2,28-2,6 0,-5 2,6 0,5 0,-51 0,42 0,-43 0,17 0,-20 0,1 0,10 0,-8 0,7 0,1 0,-7 0,26 0,-28 0,43 0,-40 0,47 0,-48 0,45 0,-46 0,43 0,-43 0,30 0,-33 0,23 0,-22 0,12 0,-12 4,4-4,3 4,0-1,-3-2,25 5,-26-5,41 5,-42-5,37 6,-38-7,27 7,-28-6,15 2,-14-3,9 3,-5-2,8 5,-11-2,20 4,-22-4,29-1,-29-3,19 3,-21-2,4 2,8 0,2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4.75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1,'40'0,"-7"0,-26 0,7 0,4 0,-2 0,14 0,-19 0,9 0,3 0,-12 0,26 0,-27 0,23 0,-22 0,12 0,-8 0,-3 0,8 0,-5 0,1 0,4 0,-8 0,6 0,-4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5.9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38,'36'-8,"-4"4,-28 1,10 3,5 0,-3 0,4 0,-9 0,4 0,3-3,-3 2,3-3,-4 1,1 2,2-2,-1 3,1 0,-2 0,0 0,2 0,-1 0,1 0,-2 0,-1 0,4-3,-3 2,3-2,-3 3,-1 0,4 0,-3 0,3 0,-3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6.9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44,'40'0,"-7"0,-26 0,4 0,10-3,22-1,-16 0,48-3,-61 3,82 0,-79 1,37-1,0 1,-35 2,69-6,-73 7,41 0,-45 0,13 0,-17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8.2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23,'40'0,"-7"0,-26 0,3 0,11 0,3 0,2 0,20 0,-28 0,54 0,-56 0,56 0,-58-3,45-2,-46 1,23 1,-27 3,8 0,1 0,-5 0,7-3,-5 2,-3-2,8 3,-8 0,6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9.4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8,'39'0,"-6"0,-26 0,4 0,10 0,5 0,-2 0,51 0,-54 0,31 0,0 0,-34 0,70 0,-71 0,64 0,-65 0,69 0,-67 0,57-3,-62 2,24-2,-29 3,2 0,10 0,-9 0,12 0,-8 0,-3 0,2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45.87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24,'60'0,"-11"0,-42 0,16 0,18 0,-7 0,12 0,32 0,2 0,-24 0,18 0,27 0,2 0,-27 0,-5 0,3 0,29 0,12 0,-10 0,-27 0,15 0,-28 0,24 0,10 0,-1 0,-11 0,-24 0,14 0,-11 0,24 0,7 0,-8 0,-26 0,0 0,11 0,25 0,1 0,-27 0,-12 0,29-1,24-1,-29 1,-43 1,22-2,16 1,-19 0,-27 1,45 0,-1 0,-51 0,39 0,-2 0,-43 0,31 0,0 0,-34 0,63 0,-65 0,52 3,-53-2,56 6,-54-6,70 5,-68-5,37 2,2 0,-36-2,43 1,0-1,-39-1,41 2,0-1,-40 0,48 3,-6-4,-43 0,36 0,-1 0,-40 0,35 0,-1 0,-36 0,79 0,-81 0,68 0,-33 0,-1 0,-8 0,-3 0,17 0,-7 0,41 0,-73 0,79 0,-77 0,74-4,-77 3,29-2,-26 3,-6 0,23-3,-16 2,7-2,6 3,-19 0,48-4,-47 4,62-4,-62 4,27 0,-4-3,-23 2,59-2,-24 3,4 0,27 0,-61 0,25 0,0 0,-29 0,70-3,-69 2,77-2,-32-1,1 4,-12-4,1 4,-35 0,80 0,-79 0,32 0,2 0,-33 0,34 0,-1 0,-34 0,37 0,-1 0,-34 0,36-1,0-1,-37 1,32-1,0 1,-33 1,78 0,-78 0,75 0,-76 0,63 0,-65 0,65 0,-24 0,1 0,37 0,-76 0,33 0,0 0,-29 0,33 0,6 0,-41 0,44 0,-56 0,8 0,17 0,-17 0,22 0,-1 0,-17 0,51 0,-56 0,62 0,-62 0,62 0,-61 0,71 0,-70 0,80 0,-80 3,77-2,-78 2,75-3,-75 0,62 0,-65 0,45 0,-46 0,49 0,-47 0,51 0,-53 0,49 0,-47 0,31 0,-30 0,6 0,12 0,-16 0,19 0,-17 0,8 0,-2 0,0 0,2 0,-6 0,7 0,-4 0,1 0,3 0,-7 0,6 0,-2 0,0 0,5 0,-10 0,25 0,-29 0,36 0,-41 0,34 0,-31 0,22-3,-14 2,-1-2,9 3,-11 0,8 0,1 0,-9 0,11 0,-9 3,4-2,2 5,-2-5,0 2,5-3,-11 0,11 0,-8 0,2 3,4-2,-7 3,7-4,-4 6,1-4,2 4,-5-3,2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51.30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31,'52'4,"-16"2,-15-5,-11 2,5-3,3 0,1 0,-5 0,19 3,-17-2,60 2,-25-3,28 2,2 0,-17-2,29 4,-7-1,-51-2,36 0,-1 1,-41-2,37 0,1 0,-34 0,26-2,-1 1,-31 0,51-6,-63 6,37-2,-41 3,26 0,-27 0,20-3,-20 2,20-6,-20 7,23-7,-22 6,19-5,-21 5,24-6,-21 7,30-4,-30 4,38-3,-37 2,45-5,-43 5,47-3,-48 4,45 0,-46 0,43 0,-43 0,43 0,-39 0,36 0,-22 0,0 0,-8 0,-9 0,-2 0,9 0,7 0,-10 0,34 0,-37 0,44 0,-46 0,33 4,-35-3,32 2,-31-3,31 3,-32-2,35 5,-33-5,39 5,-39-5,20 3,-25-4,6 0,4 3,-5-2,7 2,-6-3,-2 0,9 0,-9 0,6 0,-1 3,-5-2,9 5,-9-5,5 2,1-3,-6 0,8 0,-8 0,6 0,0 0,-6 0,8 4,-8-4,6 4,0-4,-6 0,8 0,-8 0,6 3,0-2,-6 2,8-3,-8 3,6-2,-4 5,1-5,3 2,-3-3,3 0,-4 4,1 0,2 0,-1-1,2-3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1.7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18,'39'0,"-2"0,-29 0,2 0,10 0,43-3,-30 2,37-3,-1 0,-41 3,60-1,2 0,-60 2,68 0,1 0,-63 0,56 0,-2 0,-61 0,45 0,-2 0,-48 0,30 0,-1 0,-37 0,49 0,-52 0,36 0,-36 0,36 0,-36 0,36 0,-37 0,37 0,-36 0,39 0,-39 0,40 0,-40 0,49 3,-47-2,54 2,-55-3,23 0,9 0,6 0,3 0,23 0,-62 0,59 0,-59 0,46 0,-49 0,36 0,-37 0,24 0,-26 0,20 3,-20-2,30 2,-28-3,40 0,-38 0,48 0,-47 0,43 0,-45 0,46 0,-44 0,44 0,-46 0,39 0,-39 0,33 3,-35-2,13 2,-11-3,3 0,2 0,0 0,0 0,-6 0,21 4,-21-3,34 2,-34-3,34 0,-34 0,34 3,-34-2,28 2,-30-3,23 0,-22 0,9 0,-3 3,-7-2,13 2,-8-3,1 0,10 3,-15-2,15 3,-14-4,6 0,0 0,-6 0,8 0,-8 0,6 0,0 0,-6 0,8 0,-8 0,6 0,0 0,-6 0,8 0,-8 0,6 0,-1 0,-4 0,7 0,-8 0,6 0,-4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7.24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1,'40'8,"-7"-2,-26-6,4 4,10 0,21 3,-14-3,8-1,23 4,-39-6,42 4,3 0,-38-4,43 1,0-1,-43-1,50 0,2 0,-45 0,39 0,-1 0,-42 0,29 0,-1 0,-29 0,30 0,-1 0,-34 0,27 0,-1 0,-33 0,71 0,-71 0,71 0,-28 0,0 0,28 0,-68 0,62 0,-63 0,53 0,-57 0,44 0,-47 0,41 0,-40 0,39 0,-39 0,46 0,-44 0,47 0,-49 0,49 0,-47 0,54 0,-54 0,66 0,-56 0,25 0,-4 0,-30 0,65 0,-24 0,2 0,16 0,-61 0,45 0,-46 0,39 0,-39 0,43 0,-42 0,51 0,-50 0,57 0,-57 0,25 0,-33 0,0 0,20 3,-15-2,15 2,-1-3,-14 0,41 0,-39 0,48 0,-48 0,55 0,-54 0,54 4,-55-4,58 4,-49-4,44 0,-48 0,49 0,-51 0,55 0,-58 0,42 0,-44 0,28 0,-30 0,10 0,-6 0,-2 0,9 0,-6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2.2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57,'39'-4,"-6"-4,-25 8,4-4,8 0,1 3,0-2,23-5,-29 7,46-10,-46 10,43-6,-44 6,33-3,-35 4,21 0,-22 0,18 0,-18 0,22 0,-21 0,28 0,-27 0,34 4,-37 0,40 1,-40-2,33 1,-31-3,32 2,-31-3,42 4,-37-3,37 6,-38-6,30 6,-34-6,13 6,-15-6,2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0.0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0,'39'9,"-6"-3,-22-3,-3-2,15 2,-2-3,1 0,21 0,-29 0,48 0,-48 0,23 0,-11 0,-14 0,44 0,-42 0,42 0,-31 0,5 0,-10 0,-13 0,10 0,-1 0,3 0,-2 0,-6 0,7 0,-3 0,3 0,3 3,-8-2,26 6,-26-6,40 5,-40-5,36 2,-37-3,31 0,-32 0,19 0,-21 0,14 0,-10 0,8 0,-6 0,-1 0,4 3,-3-2,3 2,-4-3,1 0,3 0,-3 0,3 0,-4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4.8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0,2 0,11 0,2 0,0 0,39 0,-40 0,31 0,6 3,-36-2,37 2,1 0,-35-2,45 4,1 0,-41-4,39 3,-2-1,-39-3,35 1,-2 1,-39-1,37 2,0 0,-40-2,31 2,2 0,-25-2,53 6,-57-7,47 7,-54-3,61 0,-33 2,2-5,18 2,-50-3,47 0,-49 0,46 0,-45 0,48 0,-47 0,47 0,-45 0,42-3,-42 2,16-2,4 3,-23 0,51-3,-18-1,1 0,15 0,-47 4,14-3,-23 2,7-2,8 3,-6 0,5 0,8 0,-16 0,46-3,-44 2,50-2,-50-1,47 3,-49-2,40 0,-41 2,31-2,-32 3,29 0,-29 0,32 0,-31 0,37 0,-33 0,41 0,-41 0,18 0,-5 0,-3-4,7 4,-13-4,-12 4,9 0,-1 0,2 0,-1 0,-5 0,5 0,-1 0,1 0,-2 0,6 0,-8 0,13 0,-16 0,10-3,-8-1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6.9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52,'40'0,"-7"0,-26 0,3 0,18 0,-13 0,12 0,16 0,-24-4,79 0,-74 0,28-1,-3 0,-32 4,62-9,-64 9,53-5,-53 5,44-3,-46 4,17 0,-20 0,1 0,10 0,-8 0,7 0,5 0,-11 0,39 0,-39 0,48 0,-48 0,48-3,-47 2,53-2,-53 3,51 0,-53 0,50 0,-49 0,42 0,-44 0,24 0,-26 0,16 0,-16 0,17 0,-18 0,21 0,-19 0,28 0,-27 0,38 0,-37 0,42 0,-41 0,35 0,-38 0,13 0,-11 0,0 0,8 0,-6 0,-1 0,10 3,-14-2,27 2,-26-3,22 0,-23 0,7 0,0 0,-8 0,15 4,-12-4,2 4,6-4,-10 0,10 0,-5 0,-3 0,8 3,-8-2,6 2,0-3,-6 0,8 0,-5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2.83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0,'56'16,"-7"-6,-39-7,9 1,26 0,-18 3,14-3,18 2,-33-2,36 0,1 0,-36 0,49-2,0-1,-46-1,56 0,1 0,-55 0,56 0,-1 0,-56 0,47 0,0 0,-47 0,43 0,2 0,-34 0,42-2,1 1,-41 0,47-2,-3-1,-52 3,63 0,0-1,-63 2,64 0,-2 0,-66 0,59 0,0 0,-55 0,44 0,-4 0,-50 0,35 0,-2 0,-38 0,31 2,0-1,-34 0,77 9,-78-8,65 4,-67-6,60 3,-59-2,63 5,-63-5,75 6,-72-6,33 2,0 0,-32-2,30 2,0 0,-31-2,31 2,1 0,-32-2,32 2,5 1,0 0,12 0,-16-1,-29 0,0-2,11 2,-14-3,9 0,-1 4,-8-4,30 7,-32-6,73 5,-70-5,40 2,1 0,-36-2,48 1,2-1,-45-1,60 0,-12 0,-51 0,47 2,-1 0,-49-2,40 2,-3 0,-43-2,32 0,-1 0,-31 0,66 0,-70 0,47 0,-49 0,39 0,-10-4,-5 4,35-4,-56 4,63 0,-60 0,42-1,5-1,-28 1,55-2,-44 3,3 0,-1 0,21 0,-57 0,31 0,-30 0,9 0,6 0,-10 0,10 0,-6 3,-5-2,24 5,-25-2,57 7,-54-6,66 4,-72-8,27 6,2-3,-28 0,75 2,-74-5,80 9,-80-9,67 6,-66-7,47 0,-49 0,35 3,-40-2,44 2,-42-3,61 3,-25 1,4 0,11-1,-51-3,28 0,-22 0,2 0,15 0,-21 0,17 0,-11 0,1 0,15 0,-20 0,41 4,-43-3,56 2,-58-3,61 0,-58 0,58 0,-60 0,40 0,-43 0,25 0,-15 0,2 0,9 0,-12 0,7 3,0-2,-8 2,4-3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3.973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1,'60'4,"-11"-1,-38 0,10-2,9 2,52-3,-44 0,24 0,-4 0,-37 0,77 0,-82 0,39 0,-44 0,19 0,-11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4.81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1,'60'0,"-11"0,-42 0,13 0,10 3,-5-2,8 2,-14-3,6 0,4 0,-3 0,6 0,-12 0,11 0,-9 0,4 0,2 0,-2 0,0 0,5 0,-11 0,11 0,-8 0,3 0,-1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2.87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1,'60'4,"-11"-1,-42-3,13 3,23 1,-12 0,10 0,34-1,-52-2,48 0,1 1,-44-2,50 0,1 0,-46 0,52 0,0 0,-59 0,49 0,-1 0,-50 0,43 0,-1 0,-44 0,38 0,0 0,-39 0,33 1,0 1,-36-1,32 1,1-1,-32-1,35 0,0 0,-34 0,38 2,1-1,-37 0,36 1,0-1,-37-1,31 0,0 0,-34 0,77 0,-78 0,75 0,-46 0,11 0,11 0,-52 0,23 0,1 0,17 0,-7 0,44 0,-75 0,31 0,1 0,-32 0,76 0,-79 0,63 0,-64 0,47 0,-49 0,39 0,-39 0,33 0,-31 0,12 0,1 0,-11 0,17 0,-11 0,0 0,7 0,-10 0,9 0,-1 0,-8 0,11 0,-9 0,4 0,2 0,-5 0,5 0,-2 0,0 0,8 0,-16 0,15 0,-7 0,-5 0,41 0,-45 0,52 0,-56 0,20 0,-9 0,-6 0,19 0,-17 4,5-4,5 4,-12-4,23 0,-24 0,20 0,-10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4.38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53,'60'4,"-11"-1,-42-3,13 0,10 0,50 0,-40 0,30 0,-3 0,-42 0,60 0,-6 0,-29 0,39-1,12-1,-25-2,-2 0,-5 2,2-1,25-2,-16 1,-51 3,46-1,-1 0,-46 2,30 0,-2 0,-36 0,59-3,-64 2,57-2,-57 3,47-3,-49 2,17-2,6 3,14-4,-1 4,23-4,-54 4,54 0,-56 0,65 0,-64 0,68 0,-68 0,68 0,-68 0,29 0,-13 0,-20 0,46-3,-23 2,3-2,4 3,-33 0,24 0,-11 0,4 0,3 0,-10 0,8 0,-2 0,-1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08.810"/>
    </inkml:context>
    <inkml:brush xml:id="br0">
      <inkml:brushProperty name="width" value="0.5" units="cm"/>
      <inkml:brushProperty name="height" value="1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56,'60'-11,"-11"1,-42 10,15-3,7-1,-2 1,16-4,-29 7,55-7,-49 7,30-3,-28-1,4 4,3-3,-1 3,-7 0,3 0,7 0,-6 0,1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15.432"/>
    </inkml:context>
    <inkml:brush xml:id="br0">
      <inkml:brushProperty name="width" value="0.5" units="cm"/>
      <inkml:brushProperty name="height" value="1" units="cm"/>
      <inkml:brushProperty name="color" value="#FFACD5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56,'60'-8,"-11"2,-42 6,15-3,7-1,1 0,35-2,-45 6,57-4,-63 4,48 0,-49 0,30-3,-24 3,5-4,8 4,-12 0,10-3,-4 3,-4-3,8 3,-6 0,1 0,4 0,-7 0,8 0,-6 0,1 0,7-4,-12 4,6-3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3.4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91,'35'-14,"-6"3,-21 8,4 2,8-6,23-2,-17 4,71-10,-74 14,46-7,-4 5,-39 2,46-1,1 0,-42-2,51 4,-2 0,-53-4,41 3,8 2,-14-1,17 0,-17 0,-51 0,26 0,-25 0,17 0,-19 0,19 0,-17 0,32 0,-31 0,42 0,-41 0,44 0,-43 0,35 0,-37 0,38 0,-37 0,41 0,-42 0,38 0,-37 0,26 0,-30 0,27 0,-24 0,27 4,-29-4,23 4,-24-4,20 0,-19 0,25 0,-23 0,34 0,-34 0,42 0,-41 0,37 0,-38 0,13 0,-15 0,2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0.704"/>
    </inkml:context>
    <inkml:brush xml:id="br0">
      <inkml:brushProperty name="width" value="0.5" units="cm"/>
      <inkml:brushProperty name="height" value="1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 0,15-3,7 4,10-1,-11-3,6 3,-14 0,28 1,-26 0,22 2,-28-5,32 5,-29-5,49 5,-53-5,56 5,-57-6,54 3,-53-3,46 0,-48 0,40 3,-41-2,40 2,-39-3,37 0,-36 0,27 0,-21 0,16 0,-14 0,4 0,1 0,7 0,-10 0,13 0,-21 0,23 0,-19 0,21-3,-24 2,12-2,-3 3,-6 0,15 0,-16-3,8 2,-1-2,-4 3,8 0,-6 0,1 0,7 0,-12 0,12 0,-11 0,4 0,4 0,-7 0,8 0,-6 0,1 0,4 0,-7 0,8 0,-6 0,1 0,4 0,-7-3,8 2,-6-2,1 3,4 0,-7 0,8 0,-6 0,1 0,4 0,-7 0,8 0,-6 0,1 0,4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5.8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14,'79'0,"-12"0,-59 0,8 0,41 0,-29 0,28 0,30 0,-57 0,67 0,4 0,-53 0,23 0,19 0,-19 0,-25 0,20 0,16 0,-19 0,-25 0,50 2,-2 0,-58-2,34 3,-2 0,-42-2,63 2,-66-3,48 3,-49-2,18 2,0 0,-18-2,27 2,-15-3,-6 0,31 0,-36 0,56 0,-54 0,73 0,-71 0,34 0,1 0,-34 0,35 0,0 0,-35 0,34 0,1 0,-34 0,41 0,-17 0,-10 0,62-3,-62 2,16-2,5 0,15 2,-1-2,29 0,-81 2,56-2,-59 3,42-3,-44 2,28-2,-21 3,17 0,-4 0,3 0,7 0,-21 0,11 0,-6 0,-9 0,21 0,-19 0,8 0,-1 0,-4-3,14 2,-16-2,12 3,-11 0,3 0,6 0,-8 0,8 0,-6 0,0 0,9 0,-13 0,12 0,-11 0,3 0,6 0,-8 0,8 0,-6-3,0 2,6-2,-8 3,8 0,-6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30.852"/>
    </inkml:context>
    <inkml:brush xml:id="br0">
      <inkml:brushProperty name="width" value="0.5" units="cm"/>
      <inkml:brushProperty name="height" value="1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1 253,'78'-6,"-24"2,-26 1,-17 3,18-4,22 1,-14-1,62-6,-73 6,53-3,2 0,-44 2,59-4,-2 1,-60 6,53-5,-2 2,-55 4,44-2,-1 0,-51-1,31 2,-2 0,-35-1,55 0,-58-1,43-3,-44 3,43-2,-41 5,54-8,-53 7,68-7,-66 8,78-5,-76 5,73-5,-76 5,37-2,-39 3,4 0,17-3,-17 2,17-2,-11 3,-5 0,15-3,-14 2,10-5,-3 5,1-2,-3 0,10 2,-19-2,29 3,-30 0,37-3,-39 3,43-7,-43 7,42-4,-42 4,58 0,-55 0,70-3,-48 0,17-1,-14 1,-28 3,15 0,-3-4,-3 4,10-3,2 3,-13 0,28 0,-36 0,39 0,-39 0,39 0,-39 0,36-3,-37 2,35-2,-33 3,18 0,-2 0,-13 0,20 0,-18 0,6 0,7 0,-13 0,14-3,-9 2,1-2,4 3,-7-3,8 2,-6-2,1 3,4 0,-4 0,3 0,1 0,-6 0,12 0,-15 0,21 0,-26 0,28 0,-29 0,15 0,0 0,-11 0,17 0,-14 0,3 0,9 0,-13 0,12 0,-11 0,3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03.72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2126 43,'-22'0,"5"0,4 0,8-3,-2 2,2-3,-4 4,1 0,-1 0,0 0,-18 0,13 0,-14 0,0-4,11 3,-12-3,-26 0,-2 3,0-6,-20 6,65-3,-58 4,53-4,-64 3,61-3,-30 4,41 0,0 0,1 0,-5 0,0 0,-1 0,-2 0,7 0,-4 0,1 0,-5 0,2 0,-5 0,-58 4,48-3,-44 6,1 1,47-5,-43 10,-1 0,46-9,-33 10,2 2,40-8,-58 19,62-20,-44 23,41-25,-37 33,38-34,-38 42,36-40,-36 44,42-41,-41 45,39-43,-32 42,35-43,-22 32,22-26,-28 39,28-35,-23 49,24-53,-17 53,17-53,-8 49,10-50,-3 35,3-37,1 18,4-21,0 21,0-18,0 25,0-25,0 37,0-35,0 50,4-38,-3 15,3 1,-4-29,0 17,0-23,0 1,0-1,0 5,0-4,0 3,0 12,3-15,-2 32,3-31,7 47,-8-41,20 50,-20-51,27 46,-25-46,32 43,-32-44,29 44,-26-47,23 49,-20-48,24 45,-22-42,29 42,-29-42,34 39,-30-41,30 30,-30-31,29 23,-33-27,41 22,-39-26,47 22,-47-23,54 20,-52-20,67 15,-65-12,34 0,1 0,-32 3,44-4,-1 2,-43-6,41 3,0 0,-39-3,39 4,-1 1,-39-4,33 2,-1-1,-36-3,32 2,9 0,16-1,2 3,-17-4,-8 0,-31 0,39 0,0 0,-37 0,33 0,0 0,-37 0,35 0,0 0,-32 0,36 0,0 0,-37 0,37 2,0 0,-36-1,38 1,0-1,-39-1,37 0,0 0,-37 0,34 0,-1 0,-35 0,36 0,-1 0,-33 0,38 0,2 0,-39 0,40 0,0 0,-40 0,34 0,0 0,-36 0,40 0,-51 0,2 0,-4 0,1 0,3 0,-2 0,2 0,-4 0,20 0,-15 0,75 0,-64 0,40 0,1 0,-41 0,39-3,-1-1,-39 2,47-4,1 0,-44 5,44-4,-1-1,-47 4,39-6,1 1,-39 5,35-4,0 0,-38 5,31-3,-1 0,-31 4,79-8,-79 7,71-11,-73 10,67-13,-68 9,68-10,-67 10,69-13,-68 16,69-20,-70 20,74-24,-72 23,68-26,-71 26,63-27,-62 27,66-30,-66 29,66-34,-66 35,62-35,-67 31,56-28,-58 28,43-22,-41 26,22-23,-25 24,14-24,-14 19,10-23,-10 23,-2-11,7-5,-12 10,24-40,-16 11,6 1,-2-20,-13 46,13-46,-13 46,5-54,-7 53,0-61,0 61,1-33,-2-1,-2 28,1-28,-1 1,-2 33,-7-65,11 64,-19-64,17 65,-20-57,17 62,-7-27,-6 4,11 18,-27-49,26 51,-33-48,36 48,-44-48,43 48,-46-43,23 28,-3-6,-13 4,36 26,-14-10,17 15,2-2,0-1,-3 3,4-7,-5 7,0-3,5 0,-39-8,30 5,-77-16,20 9,-1-1,11 5,7 1,27 7,-38-4,0 1,39 4,-49-1,-2 0,48 2,-52 0,-1 0,49 0,-53 0,0 0,51 0,-53 2,1 0,58-1,-53 1,0-1,54-1,-58 0,10 0,47 0,-48 0,1 0,48 0,-47 0,-10 0,-5 0,-7 0,19 0,11 0,35 0,-45 0,1 0,45 0,-47 0,68 0,-4 0,-42 0,31 0,-31 0,46 0,1 0,-5 0,4 0,-4 0,5 0,-1 0,0 0,1 0,-1 0,-11 0,5 0,-64 0,52 0,-39 0,1 0,40 0,-48 0,-1 0,47 0,-44 2,0 0,47-1,-40 1,0 0,41-2,-43 0,0 0,41 0,-37 0,0 0,41 0,-29 0,-1 0,32 0,-32 0,0 0,1 0,-8 0,-16 0,57 0,-65 0,64 0,-76 0,74 0,-77 0,78 0,-51 0,56 0,-17 0,21 0,-2 0,7 0,1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2.23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3248 247,'-18'0,"1"0,9 0,-1 0,1 0,-24 0,17 0,-39 0,39 0,-43 0,42 0,-69 0,64 0,-39 0,0 0,36 0,-50 0,-2 0,47 0,-57 0,-1 0,57 0,-51 0,1 0,50 0,-40 0,0 0,42 0,-32 2,0 0,39-1,-76 6,79-6,-52 7,56-7,-53 6,50-6,-53 7,55-3,-52-1,51 4,-58-3,57-1,-50 4,53-7,-29 6,31-6,-23 7,22-7,-34 14,33-12,-30 12,33-14,-32 14,28-8,-43 13,46-11,-49 11,49-14,-43 17,42-20,-30 16,30-17,-26 17,26-17,-18 17,20-17,-1 10,4-11,3 2,0 1,-2-3,2 3,0 0,-10 0,8 1,-17 6,17-5,-8 3,10-6,0 1,-3-3,4 3,-1 0,-3-3,-4 10,1-9,-13 13,14-9,-15 6,19-4,-17 1,20-1,-24 5,19-8,-23 14,19-12,-20 13,25-11,-20 7,20-10,-13 9,10-9,-2 6,3-7,0 6,1-9,-1 13,1-13,-1 17,0-16,1 19,-1-19,0 20,4-17,-6 22,9-17,-10 20,8-23,-5 26,4-26,-2 31,6-26,-3 29,4-29,0 34,0-34,0 33,0-33,0 41,4-39,0 39,1-41,3 30,-8-31,12 31,-7-30,12 33,-12-33,10 34,-9-38,14 40,-14-38,21 39,-20-37,25 30,-25-31,31 30,-29-28,34 24,-34-26,51 30,-50-28,33 14,1-2,-29-12,32 12,2-1,-29-12,31 8,1 0,-31-8,30 7,1-2,-33-9,73 25,-74-30,55 22,-58-23,54 20,-52-21,63 21,-62-20,31 6,1 1,-28-4,44 3,1 1,-40-3,48 7,2-2,-47-8,47 10,-1-1,-46-11,50 9,0 1,-48-5,49 0,-1 2,-50-1,55-3,1-1,-51 1,48-1,-1-1,-54-2,46 5,0-1,-46-3,50 3,0 2,-52-3,47 1,-1-1,-48 1,41-1,0-1,-43-2,45 1,0 0,-42-2,54 2,2 0,-48-1,48 2,-2 1,-49-3,46 3,-63-4,-4 0,3 0,-3 0,-1 0,5 0,-4 0,3 0,20 0,-18 0,81 4,-70-3,40 1,-1-1,-41-1,36 0,0 0,-37 0,38 0,2 0,-39 0,38 0,0 0,-39 0,37 0,0 0,-36 0,41 0,1 0,-40 0,43 0,1 0,-45 0,41 0,0 0,-43 0,45 0,0 0,-42 0,54 0,2 0,-52 0,56 0,1 0,-54 0,59 0,2 0,-57 0,55 0,0 0,-59 0,52 0,0 0,-48 0,47 0,-1 0,-51 0,47 0,0 0,-52 0,54 0,-3 0,-52 0,51 0,1 0,-50 0,56 0,1 0,-51 0,53 0,0 0,-50 0,51 0,-2 0,-52 0,57 0,-1 0,-59 0,63 0,0 0,-62 0,64 0,0 0,-63 0,54 0,-1 0,-59 0,48 0,0 0,-48 0,46 0,1 0,-48 0,47 0,1 0,-44 0,41-1,2-1,-40 1,37-3,0 0,-41 3,43-3,-1 0,-45 3,44-3,-1 1,-40 2,42-4,2-2,-42 1,49-2,1 0,-47 2,45-4,0 1,-48 6,43-8,2-1,-41 5,45-5,0 0,-44 6,48-10,-3 1,-51 10,54-11,1 1,-56 12,48-6,0-1,-47 8,36-5,0-1,-35 6,36-7,-1-1,-37 7,47-9,-1 1,-47 8,51-7,0 1,-48 7,39-5,11-1,-28 3,-2 0,44-5,-22 2,-11 1,-39 5,33-4,1 0,-36 6,80-12,-82 10,78-13,-76 13,79-10,-79 7,71-3,-73 3,70-7,-69 11,73-15,-73 14,72-13,-72 9,65-10,-67 10,26-2,-1-3,-25 8,64-20,-67 16,62-21,-64 21,38-20,-27 8,-5 0,9-12,-24 19,12-8,-14 11,3 1,-1 3,-2-3,3 3,-4-3,0-1,4-19,-3 15,3-15,-4 19,0 0,0 1,0-1,0-3,0 2,0-2,0-16,0 14,-8-33,6 34,-13-34,13 33,-21-40,15 38,-28-46,28 46,-34-50,36 50,-44-54,39 57,-21-26,-2 1,17 28,-24-28,0-1,23 26,-60-49,62 47,-24-12,-3-4,26 20,-28-14,0-1,25 13,-34-9,0 1,32 8,-37-5,1 1,36 5,-43-5,-1 2,40 8,-42-6,1 3,44 8,-44-8,-2 1,44 6,-47-9,1 1,46 8,-48-9,-1 1,47 8,-49-9,-2 1,48 8,-42-7,0 1,40 7,-40-4,1 0,40 1,-45 1,-2 0,44-1,-44 0,0 2,43 2,-41-4,2-1,44 4,-38-2,0 0,41 4,-37-2,1 0,39 1,-42-1,0 1,38 1,-40 0,0 0,39 0,-42 0,0 0,45 0,-53 0,0 0,50 0,-51 0,-2 0,52 0,-45-2,-1 0,38 1,-41-1,-2 0,41 2,-49-4,1 0,50 2,-59-5,1-1,56 6,-57-7,1-1,54 7,-50-9,1 1,50 8,-46-8,0-1,51 5,-50-3,2 0,51 4,-45-3,-2-1,47 3,-39-5,-1 0,41 6,-42-4,1 0,46 5,-47-3,-2-1,43 0,-46-4,-2 2,37 3,-40-8,1 1,43 11,-45-11,0 0,48 11,-45-7,-10-1,38 6,3 2,-6-1,3 0,-29-2,17 3,44 3,-38-3,0 0,37 3,-40-3,-1 1,40 2,-42-1,0 0,42-2,-40 4,0-1,41-3,-39 2,0 0,39 1,-42-1,-1 1,41 1,-43 0,1 0,43 0,-49 0,-1 0,46 0,-55 0,-3 0,53 0,-56 1,0 1,55-1,-49 1,1 0,51-2,-44 0,-1 0,43 0,-40 0,2 0,42 0,-44 0,0 0,46 0,-41 2,1 0,41-1,-27 4,-8 1,-17 0,6 2,9 0,1-7,40 3,-33-2,1-1,34 0,-77 7,51-7,-12 3,7-4,39 0,-12 0,15 0,1 0,-1 0,-4 0,4 0,-4 3,-14-2,13 3,-45 0,43-3,-50 6,50-6,-42 11,43-10,-35 9,36-10,-33 6,34-2,-35 4,35-5,-26 4,31-3,-19 3,20-3,-9-1,11-1,-2-2,2 3,-4-4,0 0,5 4,-4-3,3 3,-4-4,5 3,-4-2,3 3,-3-4,-1 0,4 0,1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9.91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796 196,'-18'0,"2"0,7 0,0 3,1-2,-24 7,18-7,-53 10,50-5,-72 17,69-15,-66 22,70-26,-54 30,53-29,-49 36,51-31,-36 32,38-33,-22 32,23-31,-20 32,25-29,-20 33,24-32,-16 40,13-44,-3 21,2 4,6-19,-3 41,4-44,4 45,-3-42,14 53,-12-53,19 53,-15-56,24 55,0-22,-2 1,21 22,-40-54,54 50,-50-49,28 19,3-1,-25-17,32 15,-1 1,-30-18,39 17,2 1,-34-17,44 19,2-1,-40-18,51 23,-72-34,3 2,-6-6,2 7,-4-7,1 6,3-2,-2 0,2 2,0-6,5 10,-3-9,74 36,-57-30,43 20,1 0,-46-21,46 19,-2 1,-46-20,53 18,0 2,-52-16,57 15,1 2,-53-14,53 12,0-2,-50-15,52 13,0-2,-50-15,54 14,-1 0,-57-15,52 13,-1 0,-58-13,57 10,0 2,-55-8,66 8,-13-1,-52-12,48 8,0 1,-51-10,54 8,2-1,-51-7,50 4,0 0,-51-6,55 4,-1 0,-54-3,65 1,1 0,-64-2,30 0,20 0,-20 0,-29 0,30 0,20 0,-19 0,-27 0,60 1,-2 2,-63-3,46 4,13 0,-30-2,-5 1,-1-1,-1 0,44 2,-34-4,-42 0,45 0,1 0,-42 0,49 0,0 0,-50 0,43 0,-1 0,-45 0,38 0,11 0,22 0,-1 0,-11 0,-12 0,-42 0,45 0,-2 0,-47 0,42 0,1 0,-42 0,51 0,-66 0,2 0,-3 0,-1 0,1 0,-1 0,4 0,-2 0,2 4,-3-3,10 3,-7-4,8 0,26 0,-9 4,18-4,1 0,-9 4,36-1,-2-2,-45 0,61 3,0 0,-62-4,25 3,19 0,-16-1,-22-1,22 1,18 1,-19 0,-22-2,50 2,0 1,-55-3,46 5,2-1,-43-3,39 2,-1 0,-44-4,45 0,1 0,-47 0,51 0,0 0,-49 0,46 2,-1 0,-49-1,54 1,1-1,-52-1,65 0,1 0,-62 0,37 0,25 0,-22 0,-30 0,31 0,23 0,-25 0,-38 0,59 0,-3 0,-66 0,49 0,0 0,-53 0,46 0,-1 0,-46 0,47 0,-1 0,-44 0,50 0,8-7,-56 5,52-6,0 0,-53 6,58-5,1-1,-56 6,60-5,-1-1,-60 2,56-1,1 1,-54 2,48-1,1 2,-47 2,47-2,2-2,-42 1,40-2,0-1,-45 1,43-2,-1 1,-42 5,50-6,0 1,-49 5,24-2,18-1,-17 1,-18 3,34-2,26-2,-20 2,-16 2,8 0,26-1,1 1,-23 0,9 1,-14-1,26 0,9 0,-9 0,-25 0,18 0,-16 0,26 0,9 0,-9 0,-26 0,14-3,-12 3,23 1,-2 1,-26-2,-11-3,13 2,16 1,-23 0,-33 0,59-2,-2-2,-65 1,55-1,0 1,-57-1,58 0,1-1,-52 0,60-2,-1 0,-58 2,55-6,-1 1,-61 7,55-10,1 1,-52 10,44-8,-2-1,-47 5,38-5,0 0,-42 6,46-6,-1 1,-42 4,49-5,2 0,-46 5,48-5,-1 1,-48 8,54-10,-1-1,-52 10,55-8,-1 1,-58 9,42-5,-1-1,-46 6,42-6,1 1,-39 5,43-6,-1 0,-44 7,40-7,1 0,-38 6,42-7,0-1,-39 7,42-6,0-1,-46 4,44-1,1-2,-47-1,32 2,-1 0,-37 2,58-9,-60 13,53-14,-57 11,53-12,-54 12,58-15,-52 18,52-22,-54 22,50-21,-49 20,46-24,-48 23,32-23,-18 13,-1-1,4-8,-24 16,8-9,-14 7,7 1,-8-1,4 0,0-7,-3 6,3-26,-4 23,-8-38,6 36,-21-43,15 42,-27-50,22 50,-30-51,34 52,-41-44,39 45,-48-41,44 41,-25-20,-2 2,22 18,-30-22,-1 3,31 25,-34-20,0-1,32 18,-38-15,-1 1,35 16,-42-15,-1 1,40 18,-50-16,0-1,46 14,-51-10,-2 0,50 7,-57-6,0 2,57 7,-59-6,2 1,63 10,-53-8,-3-1,47 10,-46-8,-2 0,42 8,-43-4,2 1,54 4,-50-1,2 0,53 2,-46 0,0 0,48 0,-41 0,0 0,39 0,-35 0,0 0,35 0,-36 0,2 0,38 0,-43 0,3 0,41 0,-44 0,56 0,-2 0,3 0,0 0,1 0,-1 0,0 0,1 0,-9 0,7 0,-60 0,48 0,-40 0,0 0,38 0,-47 0,-1 0,45 0,-58-2,-3 0,53 1,-12-1,-8 0,-2 2,7 0,17 0,-29-1,-20 0,19 0,29 0,-31-2,-21 0,18 1,25 1,-24-1,-19-1,19 0,25 2,-23-2,-20-2,21 2,25 1,-26-2,-20 0,16 0,11 3,-19 0,-21 0,20 0,13-3,-15 3,-18 2,23-2,27-3,-22 2,-18 1,18 0,23 0,-19-1,-18-1,19 0,24 2,-24 0,-18 0,19 0,26 1,-25 0,-19 0,16 0,18 0,-16 0,-16 0,17 0,15 0,-16-1,-17-1,19 1,24 0,-23-1,-17 1,17 0,22 1,-53-2,-1 0,55 1,-57-1,1 0,55 2,-54 0,0 0,52 0,-52 0,0 0,54 0,-57 0,0 0,57 0,-58-1,0-2,54 3,-54-3,1 2,57 1,-51-4,2 0,57 2,-45-5,2-1,49 2,-46-2,-1 0,42 2,-51-3,-1 2,49 6,-62-9,-2 0,60 7,-32-3,-23-4,18 3,19 4,-23-2,-21-2,21 0,25 2,-19-1,-17 0,19 1,24-1,-18 0,-17-1,17 1,21-1,-56-2,1-2,55 2,-47 2,1 1,54 1,-54-1,1 1,57 3,-54-6,0 1,56 5,-45-4,0 0,45 5,-45-1,1 0,47 2,-48 0,-2 0,45 0,-49-1,-2-2,41 3,-43-3,1 2,48 1,-45-2,2 0,47 1,-40-1,-1 0,40-2,-26 4,3-1,32-3,-24 2,-7 1,-21 0,3-3,3 3,6 2,33-1,-36 0,0 0,40 0,-48 0,-2 0,46 0,-67 0,-2 0,62 0,-61 0,-1 0,61 0,-10 0,-5 0,-41-4,62 3,-52-1,-2 0,50 2,-44-2,0 0,47 1,-47-1,2 0,49 2,-52-1,1-1,53 1,-56-1,0 0,54 2,-55 0,2 0,55 0,-45 0,1 0,47 0,-38 0,1 0,39 0,-40 0,0 0,38 0,-37 0,2 0,37 0,-28 0,0 0,30 0,-73 0,74 0,-74 0,74 0,-78 0,76 0,-76 0,78 0,-78 0,77 0,-34 0,-1 0,29 0,-30 0,-1 0,28 0,-29 2,-1 0,32-1,-37 1,1-1,39-1,-40 0,0 0,37 0,-30 0,1 0,32 0,-69 0,40 4,-3-3,13 3,0-4,25 0,-59 0,25 0,0 0,-11 0,50 0,-30 0,30 0,-11 0,16 0,-1 0,0 0,-3 0,2 0,-2 0,-28 0,24 0,-62 0,60 0,-79-4,76 3,-38-3,20 4,19 0,-44 0,46 0,-21 0,28 0,-5 0,7 0,8 0,6 12,0-6,7 6,-11-4,-1-7,-5 6,-4-2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0T21:25:23.88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1,'69'0,"-8"0,-36 0,4 0,-1 0,1 0,4 0,-3 0,0 0,-1 0,-6 0,7 0,7 0,13 0,-4 0,-6 0,-13 0,-7 0,0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0T21:25:27.81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15,'76'0,"-13"0,-31 0,-5 0,-2 0,6 0,-8 0,19 0,10 0,22-3,10-1,-4-1,-24 2,-19 3,-16 0,0 0,10 0,1 0,9 0,-9 0,5 0,-1 0,-5 0,-8 0,2 0,9 0,10 0,0 0,-8 0,-11 0,-2 0,0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0T21:25:34.73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13,'64'0,"-8"0,-42 0,2 0,21-6,-19 5,18-5,-12 6,-2 0,11 0,-8 0,-2 0,3 8,4-1,-5 4,1-3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0T21:25:48.41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1,'69'0,"-13"0,-37 0,4 0,7 0,3 0,0 0,-8 0,-1 0,5 0,2 0,8 2,-5 2,-1-1,-5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4.83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50,'39'-9,"-6"1,-28 5,9 2,3-7,8 8,-4-4,29 0,-33 3,70-2,-68 3,75 0,-75 0,74 0,-74 0,40 0,1 0,-35 0,37 0,-1 0,-42 0,79-4,-80 3,69-2,-70 3,56 0,-58 0,46 0,-46 0,46 0,-45 0,42 0,-45 0,38 0,-38 0,42 0,-41 0,48 0,-47 0,54 0,-53 0,53 0,-54 0,36 0,-39 0,14 0,-3 0,-1 0,2 0,-9 0,-3 0,4 0,1 0,-1 0,-1 0,2 0,3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0T21:26:00.693"/>
    </inkml:context>
    <inkml:brush xml:id="br0">
      <inkml:brushProperty name="width" value="0.05" units="cm"/>
      <inkml:brushProperty name="height" value="0.05" units="cm"/>
      <inkml:brushProperty name="color" value="#009CDA"/>
    </inkml:brush>
  </inkml:definitions>
  <inkml:trace contextRef="#ctx0" brushRef="#br0">167 1 24575,'-10'4'0,"-3"5"0,-4 9 0,-2 10 0,2 6 0,1 2 0,2-3 0,3-4 0,4-3 0,5-4 0,-2-4 0,1-4 0,-1 2 0,-1 1 0,2 3 0,-1 0 0,-2 0 0,2 0 0,0-2 0,1 1 0,3-3 0,0 2 0,0-2 0,0 3 0,0 2 0,0 2 0,0 2 0,0-4 0,0-2 0,0-5 0,0-1 0,0 0 0,0-1 0,0 1 0,0 0 0,0 0 0,0 1 0,0 3 0,0 3 0,2 1 0,6 1 0,5 1 0,5 2 0,5-2 0,-3-1 0,-2-6 0,-3-3 0,-4-4 0,2-3 0,0 1 0,2-1 0,2 0 0,3 1 0,0 0 0,0-1 0,0 1 0,1-2 0,7 1 0,1-3 0,3 0 0,1-1 0,0-2 0,7 0 0,4 0 0,0-3 0,-8-3 0,-10-1 0,-9-1 0,-1-2 0,1 0 0,-1-3 0,0 0 0,0 0 0,1-3 0,0-4 0,0-2 0,-2-4 0,3-5 0,2-2 0,0-5 0,-5 0 0,-8 3 0,-4-2 0,-3 0 0,0-1 0,0 6 0,0 3 0,-2 7 0,-4 2 0,-6 0 0,-5 0 0,0-3 0,-3 2 0,1 0 0,-2 0 0,-9-2 0,-8-3 0,-12-1 0,-4 3 0,-5 2 0,-1 4 0,-4 4 0,-3 3 0,3 4 0,11 2 0,14 2 0,14 3 0,5 0 0,-1 0 0,5 0 0,-1 0 0,5 0 0,-1 0 0,6 0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0T21:26:14.393"/>
    </inkml:context>
    <inkml:brush xml:id="br0">
      <inkml:brushProperty name="width" value="0.05" units="cm"/>
      <inkml:brushProperty name="height" value="0.05" units="cm"/>
      <inkml:brushProperty name="color" value="#009CDA"/>
    </inkml:brush>
  </inkml:definitions>
  <inkml:trace contextRef="#ctx0" brushRef="#br0">337 1 24575,'-13'0'0,"-8"5"0,-7 4 0,-7 7 0,-5 7 0,1 1 0,1 0 0,9-8 0,13-4 0,7-4 0,4 5 0,-1 6 0,-3 6 0,-2 4 0,0-4 0,3-3 0,4-5 0,3-5 0,1 2 0,0 7 0,0 10 0,0 9 0,-3 1 0,-1-4 0,1-12 0,0-7 0,3-3 0,0-2 0,0 0 0,0-1 0,0 1 0,0 1 0,0 4 0,0 3 0,0 1 0,0-2 0,5-3 0,4-2 0,7 1 0,3 0 0,-4-2 0,0-1 0,-3-2 0,0-1 0,1-1 0,0 0 0,-1 1 0,1 0 0,0-3 0,-1-1 0,1-2 0,3 2 0,6 3 0,6 0 0,4 0 0,-1-2 0,-2-5 0,-3-1 0,0-1 0,0 0 0,-5 0 0,-3 0 0,-3 0 0,-3 0 0,1 0 0,0 0 0,-1 0 0,1 0 0,2-1 0,2-7 0,5-7 0,-1-7 0,-1-5 0,-3 1 0,-3-3 0,-4-4 0,0-4 0,-4 4 0,-3 7 0,0 9 0,-3 4 0,0-2 0,0-2 0,0 0 0,0-2 0,0 2 0,0-1 0,0-3 0,0-1 0,0-3 0,0 2 0,0 1 0,0-1 0,-5 3 0,-5-2 0,-3 4 0,-2 2 0,5 1 0,1 5 0,-1 1 0,1 0 0,-4 1 0,1-1 0,-3 0 0,-3 1 0,-3-4 0,-2 0 0,0 1 0,1 0 0,-1 3 0,-3 1 0,0 1 0,5 2 0,5-1 0,4 2 0,3-1 0,3 1 0,0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0T21:28:39.81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1,'89'0,"-6"0,-31 0,4 0,1 0,6 0,2 0,13 0,13 0,8 0,-2 0,-12 0,-8 0,-5 0,2 0,-11 0,-7 0,-14 0,-7 0,0 0,-3 0,2 0,-3 0,2 0,0 0,10 0,6 0,8 0,3 0,-5 0,-2 0,-2 0,-3 0,-3 0,-7 0,-5 0,-6 0,-3 0,12 0,-10 0,10 0,-8 0,2 0,8 0,7 0,8 0,3 0,0 0,-1 0,1 0,-1 0,-4 0,-9 0,-6 0,-9 0,0 0,1 0,-1 0,0 0,0 0,1 0,1 0,5 0,5 0,1 0,0 0,-5 0,-2 0,3 0,1 0,-2 0,-6 0,-5 0,4 0,-6 0,8 0,-1 0,-7 0,15 0,-8 0,12 0,4 0,9 0,5 0,4 0,0 0,-2 0,-12 0,-9 0,-9 0,-1 0,0 0,1 0,-1 0,-6 0,2 0,4 0,-2 0,9 0,-3 0,4 0,4 0,-1 0,0 0,3 0,4 0,-5 0,-3 0,-9 0,-7 0,8 0,-12 0,17 0,-14 0,19 0,0 0,10 0,4 0,-4 0,0 0,-1 0,2 0,2 0,-10 0,-5 0,-11 0,-6 0,9 0,-11 0,9 0,2 0,-1 0,14 1,-8 3,1 0,0 1,0 0,2-1,3 2,5 1,-6 0,-2 0,-9-2,-4-2,0 1,0-1,1 0,-1 1,1 0,0-1,7-3,6 3,5 3,1 1,-2 2,-6-2,-5-2,-5-2,-3-3,-1 3,4 0,11 0,12 0,9-3,-5 0,-11 0,-12 0,-12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0T21:28:42.43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25,'73'0,"-9"0,-32 0,12 0,16 0,-1 0,-3 0,-9 0,-16 0,-2 0,-5 0,-3-5,13 4,13-5,8 6,10 0,-1 0,-6 0,-6-3,-5 0,-10-1,-4 1,-9 3,1 0,5 0,-3 0,-1 0,8 0,-7 0,15 0,-12 0,-3 0,-4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1.14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9,'60'5,"0"0,23 2,-26-7,-23-4,1 3,-7-3,-8 4,2-3,9 2,-2-3,-4 0,1 3,18-3,-21 4,31 0,-41 0,33 0,-32 0,24 0,-19 0,14 0,-6 0,-2 0,7 0,-12 0,12 0,-6 0,-3 0,9 0,-10 0,8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2.29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1,'60'19,"-10"-4,-41-15,11 0,10 0,-6 0,15 0,22 3,-29-2,26 1,-2 0,-33-2,32 0,0 0,-35 0,53 0,-60 0,14 0,-18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3.30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87,'61'-13,"-11"4,-42 5,12 0,11-1,12-3,-11 3,33-3,-47 7,74-6,-72 6,64-3,-68 4,42-4,-45 3,33-3,-33 4,22-4,-13 3,1-2,9 3,-9 0,6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4.98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1,'61'4,"-11"-3,-41 2,10-3,12 0,-7 0,11 0,-2 4,-11-3,51 3,-54-4,37 0,2 0,-33 0,27 2,-1 0,-35-1,34 2,-35-3,9 0,9 4,-16-3,17 3,-12-4,5 0,2 0,15 0,-21 0,54 0,-59 0,40 0,-47 0,5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6.18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1 112,'60'-14,"-10"-1,-41 14,14-7,5 3,7 0,-10-2,-1 6,-2-7,4 3,3 0,-7-2,6 6,-1-7,-1 7,3-3,-8 4,5-4,3 3,-6-2,5 3,-2 0,-4 0,11-4,-11 3,4-3,2 4,-5 0,6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6.78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17,'39'0,"-6"0,-25 0,4 0,8 0,33 0,-20 0,27 0,3 0,-22 0,25-2,20-1,-17 0,-13 2,34-2,26 0,-24 1,-32 2,7 0,22 0,0 0,-22 0,-8 0,23 0,21 0,-26 0,-38 0,24 0,18 0,-21 0,-29 0,52 0,-1 0,-57 0,34 0,-2 0,-40 0,74 4,-73-3,69 2,-70-3,56 0,-58 0,54 0,-53 0,60 0,-59 0,59 0,-60 0,56 0,-56 0,49 0,-54 4,39-3,-41 2,42 1,-37-3,41 2,-42-3,28 4,-31-3,20 2,-19-3,25 4,-23-3,38 2,-37-3,44 0,-44 0,48 0,-47 0,47 0,-48 0,37 0,-38 0,27 0,-28 0,28 0,-28 0,36 0,-35 0,38 0,-38 0,35 0,-36 0,25 0,-26 0,7 0,-10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8.38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41,'39'0,"-5"0,-26 0,3-4,9 3,19-2,-14 3,8 0,18-4,-32 3,78-6,-77 6,78-6,-80 6,69-6,-70 6,52-3,-41 4,9 0,3 0,-27 0,23 0,-25 0,22 0,-21 0,25 0,-26 0,26 0,-26 0,22 0,-22 0,12 0,-11 0,4 0,0 0,4 0,-7 0,17 0,-19 0,30 4,-29-3,36 6,-35-6,34 2,-34-3,16 4,-20-3,6 2,2-3,3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4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20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75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72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5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77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75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05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11.02.25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3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409E-D215-4C6D-B55C-BD2FD18601EA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2B65-9845-431D-937C-DFA44AB500B6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7CBC-90D8-4902-A28E-81A57BA365B2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9860-AC4A-47F2-A7C0-8844AF409F57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4105-A2E9-4306-B9F4-AE0E569EEF72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2074D2-D9DC-48DF-A4EA-741AB5B734F1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FA0E-FB3A-4993-A3A2-85C9058E1C7C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1DC5-4DC0-4A89-A545-03A8C07631EF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B8B6-79CC-4F9F-A5C6-BFBE976959D9}" type="datetime1">
              <a:rPr lang="de-DE" smtClean="0"/>
              <a:t>11.02.25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18.06.204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Adele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Adele Veschetti | TU Darmstadt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51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6.xml"/><Relationship Id="rId21" Type="http://schemas.openxmlformats.org/officeDocument/2006/relationships/customXml" Target="../ink/ink55.xml"/><Relationship Id="rId7" Type="http://schemas.openxmlformats.org/officeDocument/2006/relationships/customXml" Target="../ink/ink48.xml"/><Relationship Id="rId12" Type="http://schemas.openxmlformats.org/officeDocument/2006/relationships/image" Target="../media/image63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2" Type="http://schemas.openxmlformats.org/officeDocument/2006/relationships/image" Target="../media/image46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customXml" Target="../ink/ink50.xml"/><Relationship Id="rId24" Type="http://schemas.openxmlformats.org/officeDocument/2006/relationships/image" Target="../media/image69.png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9.png"/><Relationship Id="rId10" Type="http://schemas.openxmlformats.org/officeDocument/2006/relationships/image" Target="../media/image62.png"/><Relationship Id="rId19" Type="http://schemas.openxmlformats.org/officeDocument/2006/relationships/customXml" Target="../ink/ink54.xml"/><Relationship Id="rId4" Type="http://schemas.openxmlformats.org/officeDocument/2006/relationships/image" Target="../media/image59.png"/><Relationship Id="rId9" Type="http://schemas.openxmlformats.org/officeDocument/2006/relationships/customXml" Target="../ink/ink49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.png"/><Relationship Id="rId3" Type="http://schemas.openxmlformats.org/officeDocument/2006/relationships/customXml" Target="../ink/ink58.xml"/><Relationship Id="rId7" Type="http://schemas.openxmlformats.org/officeDocument/2006/relationships/customXml" Target="../ink/ink60.xml"/><Relationship Id="rId12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customXml" Target="../ink/ink62.xml"/><Relationship Id="rId5" Type="http://schemas.openxmlformats.org/officeDocument/2006/relationships/customXml" Target="../ink/ink59.xml"/><Relationship Id="rId10" Type="http://schemas.openxmlformats.org/officeDocument/2006/relationships/image" Target="../media/image78.png"/><Relationship Id="rId4" Type="http://schemas.openxmlformats.org/officeDocument/2006/relationships/image" Target="../media/image750.png"/><Relationship Id="rId9" Type="http://schemas.openxmlformats.org/officeDocument/2006/relationships/customXml" Target="../ink/ink61.xml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2.png"/><Relationship Id="rId12" Type="http://schemas.openxmlformats.org/officeDocument/2006/relationships/image" Target="../media/image8.png"/><Relationship Id="rId2" Type="http://schemas.openxmlformats.org/officeDocument/2006/relationships/tags" Target="../tags/tag3.xml"/><Relationship Id="rId16" Type="http://schemas.openxmlformats.org/officeDocument/2006/relationships/image" Target="../media/image83.emf"/><Relationship Id="rId1" Type="http://schemas.openxmlformats.org/officeDocument/2006/relationships/tags" Target="../tags/tag2.xml"/><Relationship Id="rId6" Type="http://schemas.openxmlformats.org/officeDocument/2006/relationships/customXml" Target="../ink/ink63.xml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2.emf"/><Relationship Id="rId10" Type="http://schemas.openxmlformats.org/officeDocument/2006/relationships/customXml" Target="../ink/ink65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83.png"/><Relationship Id="rId1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11" Type="http://schemas.openxmlformats.org/officeDocument/2006/relationships/image" Target="../media/image88.emf"/><Relationship Id="rId5" Type="http://schemas.openxmlformats.org/officeDocument/2006/relationships/image" Target="../media/image8.png"/><Relationship Id="rId10" Type="http://schemas.openxmlformats.org/officeDocument/2006/relationships/image" Target="../media/image87.e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8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8.xml"/><Relationship Id="rId18" Type="http://schemas.openxmlformats.org/officeDocument/2006/relationships/image" Target="../media/image98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90.emf"/><Relationship Id="rId7" Type="http://schemas.openxmlformats.org/officeDocument/2006/relationships/image" Target="../media/image8.png"/><Relationship Id="rId12" Type="http://schemas.openxmlformats.org/officeDocument/2006/relationships/image" Target="../media/image95.png"/><Relationship Id="rId17" Type="http://schemas.openxmlformats.org/officeDocument/2006/relationships/customXml" Target="../ink/ink70.xml"/><Relationship Id="rId25" Type="http://schemas.openxmlformats.org/officeDocument/2006/relationships/image" Target="../media/image101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97.png"/><Relationship Id="rId20" Type="http://schemas.openxmlformats.org/officeDocument/2006/relationships/image" Target="../media/image99.png"/><Relationship Id="rId1" Type="http://schemas.openxmlformats.org/officeDocument/2006/relationships/tags" Target="../tags/tag8.xml"/><Relationship Id="rId6" Type="http://schemas.openxmlformats.org/officeDocument/2006/relationships/image" Target="../media/image93.png"/><Relationship Id="rId11" Type="http://schemas.openxmlformats.org/officeDocument/2006/relationships/customXml" Target="../ink/ink67.xml"/><Relationship Id="rId24" Type="http://schemas.openxmlformats.org/officeDocument/2006/relationships/customXml" Target="../ink/ink73.xml"/><Relationship Id="rId5" Type="http://schemas.openxmlformats.org/officeDocument/2006/relationships/image" Target="../media/image92.png"/><Relationship Id="rId15" Type="http://schemas.openxmlformats.org/officeDocument/2006/relationships/customXml" Target="../ink/ink69.xml"/><Relationship Id="rId23" Type="http://schemas.openxmlformats.org/officeDocument/2006/relationships/image" Target="../media/image100.png"/><Relationship Id="rId10" Type="http://schemas.openxmlformats.org/officeDocument/2006/relationships/image" Target="../media/image94.png"/><Relationship Id="rId19" Type="http://schemas.openxmlformats.org/officeDocument/2006/relationships/customXml" Target="../ink/ink71.xml"/><Relationship Id="rId4" Type="http://schemas.openxmlformats.org/officeDocument/2006/relationships/image" Target="../media/image91.png"/><Relationship Id="rId9" Type="http://schemas.openxmlformats.org/officeDocument/2006/relationships/customXml" Target="../ink/ink66.xml"/><Relationship Id="rId14" Type="http://schemas.openxmlformats.org/officeDocument/2006/relationships/image" Target="../media/image96.png"/><Relationship Id="rId22" Type="http://schemas.openxmlformats.org/officeDocument/2006/relationships/customXml" Target="../ink/ink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04.emf"/><Relationship Id="rId18" Type="http://schemas.openxmlformats.org/officeDocument/2006/relationships/image" Target="../media/image8.png"/><Relationship Id="rId3" Type="http://schemas.openxmlformats.org/officeDocument/2006/relationships/tags" Target="../tags/tag11.xml"/><Relationship Id="rId21" Type="http://schemas.openxmlformats.org/officeDocument/2006/relationships/image" Target="../media/image110.emf"/><Relationship Id="rId7" Type="http://schemas.openxmlformats.org/officeDocument/2006/relationships/tags" Target="../tags/tag15.xml"/><Relationship Id="rId12" Type="http://schemas.openxmlformats.org/officeDocument/2006/relationships/image" Target="../media/image103.emf"/><Relationship Id="rId17" Type="http://schemas.openxmlformats.org/officeDocument/2006/relationships/image" Target="../media/image108.emf"/><Relationship Id="rId2" Type="http://schemas.openxmlformats.org/officeDocument/2006/relationships/tags" Target="../tags/tag10.xml"/><Relationship Id="rId16" Type="http://schemas.openxmlformats.org/officeDocument/2006/relationships/image" Target="../media/image107.emf"/><Relationship Id="rId20" Type="http://schemas.openxmlformats.org/officeDocument/2006/relationships/image" Target="../media/image109.emf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13.xml"/><Relationship Id="rId15" Type="http://schemas.openxmlformats.org/officeDocument/2006/relationships/image" Target="../media/image106.emf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9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05.emf"/><Relationship Id="rId22" Type="http://schemas.openxmlformats.org/officeDocument/2006/relationships/image" Target="../media/image1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108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customXml" Target="../ink/ink7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5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9.png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106.png"/><Relationship Id="rId1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5.png"/><Relationship Id="rId7" Type="http://schemas.openxmlformats.org/officeDocument/2006/relationships/image" Target="../media/image117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customXml" Target="../ink/ink10.xml"/><Relationship Id="rId42" Type="http://schemas.openxmlformats.org/officeDocument/2006/relationships/image" Target="../media/image29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4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openxmlformats.org/officeDocument/2006/relationships/customXml" Target="../ink/ink18.xml"/><Relationship Id="rId40" Type="http://schemas.openxmlformats.org/officeDocument/2006/relationships/image" Target="../media/image28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7.png"/><Relationship Id="rId66" Type="http://schemas.openxmlformats.org/officeDocument/2006/relationships/image" Target="../media/image41.png"/><Relationship Id="rId5" Type="http://schemas.openxmlformats.org/officeDocument/2006/relationships/image" Target="../media/image13.png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3.xml"/><Relationship Id="rId30" Type="http://schemas.openxmlformats.org/officeDocument/2006/relationships/image" Target="../media/image23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2.png"/><Relationship Id="rId56" Type="http://schemas.openxmlformats.org/officeDocument/2006/relationships/image" Target="../media/image36.png"/><Relationship Id="rId64" Type="http://schemas.openxmlformats.org/officeDocument/2006/relationships/image" Target="../media/image40.png"/><Relationship Id="rId69" Type="http://schemas.openxmlformats.org/officeDocument/2006/relationships/customXml" Target="../ink/ink34.xml"/><Relationship Id="rId8" Type="http://schemas.openxmlformats.org/officeDocument/2006/relationships/image" Target="../media/image120.png"/><Relationship Id="rId51" Type="http://schemas.openxmlformats.org/officeDocument/2006/relationships/customXml" Target="../ink/ink25.xml"/><Relationship Id="rId3" Type="http://schemas.openxmlformats.org/officeDocument/2006/relationships/image" Target="../media/image8.png"/><Relationship Id="rId12" Type="http://schemas.openxmlformats.org/officeDocument/2006/relationships/image" Target="../media/image14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7.png"/><Relationship Id="rId46" Type="http://schemas.openxmlformats.org/officeDocument/2006/relationships/image" Target="../media/image31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8.png"/><Relationship Id="rId41" Type="http://schemas.openxmlformats.org/officeDocument/2006/relationships/customXml" Target="../ink/ink20.xml"/><Relationship Id="rId54" Type="http://schemas.openxmlformats.org/officeDocument/2006/relationships/image" Target="../media/image35.png"/><Relationship Id="rId62" Type="http://schemas.openxmlformats.org/officeDocument/2006/relationships/image" Target="../media/image39.png"/><Relationship Id="rId7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30.png"/><Relationship Id="rId31" Type="http://schemas.openxmlformats.org/officeDocument/2006/relationships/customXml" Target="../ink/ink15.xml"/><Relationship Id="rId44" Type="http://schemas.openxmlformats.org/officeDocument/2006/relationships/image" Target="../media/image30.png"/><Relationship Id="rId52" Type="http://schemas.openxmlformats.org/officeDocument/2006/relationships/image" Target="../media/image34.png"/><Relationship Id="rId60" Type="http://schemas.openxmlformats.org/officeDocument/2006/relationships/image" Target="../media/image38.png"/><Relationship Id="rId65" Type="http://schemas.openxmlformats.org/officeDocument/2006/relationships/customXml" Target="../ink/ink32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9" Type="http://schemas.openxmlformats.org/officeDocument/2006/relationships/customXml" Target="../ink/ink19.xml"/><Relationship Id="rId34" Type="http://schemas.openxmlformats.org/officeDocument/2006/relationships/image" Target="../media/image25.png"/><Relationship Id="rId50" Type="http://schemas.openxmlformats.org/officeDocument/2006/relationships/image" Target="../media/image33.png"/><Relationship Id="rId55" Type="http://schemas.openxmlformats.org/officeDocument/2006/relationships/customXml" Target="../ink/ink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9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image" Target="../media/image9.png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8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customXml" Target="../ink/ink38.xml"/><Relationship Id="rId24" Type="http://schemas.openxmlformats.org/officeDocument/2006/relationships/image" Target="../media/image56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49.png"/><Relationship Id="rId19" Type="http://schemas.openxmlformats.org/officeDocument/2006/relationships/customXml" Target="../ink/ink42.xml"/><Relationship Id="rId4" Type="http://schemas.openxmlformats.org/officeDocument/2006/relationships/image" Target="../media/image44.png"/><Relationship Id="rId9" Type="http://schemas.openxmlformats.org/officeDocument/2006/relationships/customXml" Target="../ink/ink37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629000"/>
            <a:ext cx="9360000" cy="1080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sz="4000" b="1" dirty="0">
                <a:effectLst/>
                <a:latin typeface="+mj-lt"/>
              </a:rPr>
              <a:t>A Probabilistic Choreography Language for PRISM </a:t>
            </a:r>
            <a:endParaRPr lang="de-DE" sz="4000" b="1" dirty="0"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069000"/>
            <a:ext cx="9360000" cy="1468800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Adele Veschetti</a:t>
            </a:r>
            <a:endParaRPr lang="de-DE" sz="2400" baseline="30000" dirty="0"/>
          </a:p>
          <a:p>
            <a:pPr>
              <a:spcBef>
                <a:spcPts val="0"/>
              </a:spcBef>
            </a:pPr>
            <a:r>
              <a:rPr lang="en-US" sz="2000" b="0" i="0" dirty="0" err="1">
                <a:effectLst/>
                <a:latin typeface="Arial" panose="020B0604020202020204" pitchFamily="34" charset="0"/>
              </a:rPr>
              <a:t>Technische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Universität</a:t>
            </a:r>
            <a:r>
              <a:rPr lang="de-DE" sz="2000" dirty="0"/>
              <a:t> Darmstadt</a:t>
            </a:r>
          </a:p>
          <a:p>
            <a:pPr>
              <a:spcBef>
                <a:spcPts val="0"/>
              </a:spcBef>
            </a:pPr>
            <a:endParaRPr lang="de-DE" i="1" dirty="0"/>
          </a:p>
          <a:p>
            <a:pPr>
              <a:spcBef>
                <a:spcPts val="0"/>
              </a:spcBef>
            </a:pPr>
            <a:r>
              <a:rPr lang="de-DE" sz="2000" dirty="0"/>
              <a:t>IMT Lucca</a:t>
            </a:r>
          </a:p>
          <a:p>
            <a:pPr>
              <a:spcBef>
                <a:spcPts val="0"/>
              </a:spcBef>
            </a:pPr>
            <a:r>
              <a:rPr lang="de-DE" sz="2000" dirty="0"/>
              <a:t> 11</a:t>
            </a:r>
            <a:r>
              <a:rPr lang="de-DE" sz="2000" baseline="30000" dirty="0"/>
              <a:t>th</a:t>
            </a:r>
            <a:r>
              <a:rPr lang="de-DE" sz="2000" dirty="0"/>
              <a:t> </a:t>
            </a:r>
            <a:r>
              <a:rPr lang="de-DE" sz="2000" dirty="0" err="1"/>
              <a:t>February</a:t>
            </a:r>
            <a:r>
              <a:rPr lang="de-DE" sz="2000" dirty="0"/>
              <a:t> 2025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0A597-62F4-54C0-6964-9A193078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0BAEFF0-9544-AB16-E59B-BE6450952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111AEED0-A31C-9068-D716-E136A39BC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F71E-4644-F319-23C0-68F94297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1A421E-F85D-964E-2EEE-B3AB0DF17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65033" y="2354537"/>
            <a:ext cx="7855083" cy="17641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E2C15-7486-92E3-8F41-6BFDF7D9D9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CBDD-7166-B5EA-BF47-440F7CF71D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89EE-1457-5696-3519-6E534A814F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488485-D4B0-9001-0937-353BAB8B5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AC6F9706-7498-5033-93EF-EC5B5AC4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FAFBBE-34D9-AAE6-FDEF-8D2FD63DE309}"/>
              </a:ext>
            </a:extLst>
          </p:cNvPr>
          <p:cNvSpPr txBox="1"/>
          <p:nvPr/>
        </p:nvSpPr>
        <p:spPr>
          <a:xfrm>
            <a:off x="524574" y="4579654"/>
            <a:ext cx="111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800"/>
              </a:spcAft>
            </a:pPr>
            <a:r>
              <a:rPr lang="en-US" sz="2400" dirty="0">
                <a:solidFill>
                  <a:srgbClr val="000000"/>
                </a:solidFill>
                <a:effectLst/>
              </a:rPr>
              <a:t>High level language for concurrent systems that compiles into PRISM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989F4E-7356-A8D1-F168-B16EDE8FBEC2}"/>
              </a:ext>
            </a:extLst>
          </p:cNvPr>
          <p:cNvSpPr/>
          <p:nvPr/>
        </p:nvSpPr>
        <p:spPr>
          <a:xfrm>
            <a:off x="1079996" y="5229000"/>
            <a:ext cx="10056004" cy="72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</a:rPr>
              <a:t>Advantage: higher abstraction =&gt; easier to write </a:t>
            </a:r>
            <a:r>
              <a:rPr lang="en-US" sz="2400">
                <a:solidFill>
                  <a:srgbClr val="000000"/>
                </a:solidFill>
                <a:effectLst/>
              </a:rPr>
              <a:t>correct things</a:t>
            </a:r>
            <a:endParaRPr lang="en-US" sz="24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77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82BC-C6CA-7E8D-5DDB-BBC553AB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CHOREOGRAPHIC</a:t>
            </a:r>
            <a:r>
              <a:rPr lang="it-IT" dirty="0"/>
              <a:t> LANGUAGE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CDA4B-655F-03D2-B03B-01650954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A4BB-0579-FA62-7726-3932A508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EFBC-BE3F-3699-44A2-E47FC978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268ABED-DA3C-44AA-8D6D-1AB34914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5C16B77-BC98-71C9-FB4D-3F6AF53B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EDBF-25EB-4BBD-6E7C-1678E312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syntax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1739-13C7-92F2-4138-7B381C161A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E73F-EE0C-3D28-9CDD-52A2CA827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091B2-18C9-A9B5-D0AA-1FC8953B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183009"/>
            <a:ext cx="10710709" cy="10109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605B2-E65C-84B2-41FD-F34E226A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67" y="3459691"/>
            <a:ext cx="11519987" cy="3051000"/>
          </a:xfrm>
        </p:spPr>
        <p:txBody>
          <a:bodyPr>
            <a:normAutofit lnSpcReduction="10000"/>
          </a:bodyPr>
          <a:lstStyle/>
          <a:p>
            <a:r>
              <a:rPr lang="en-IT" dirty="0"/>
              <a:t>Interaction </a:t>
            </a:r>
            <a:r>
              <a:rPr lang="en-GB" dirty="0">
                <a:effectLst/>
              </a:rPr>
              <a:t>initiated by 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with modules </a:t>
            </a:r>
            <a:r>
              <a:rPr lang="en-GB" b="1" i="1" dirty="0">
                <a:effectLst/>
              </a:rPr>
              <a:t>p</a:t>
            </a:r>
            <a:r>
              <a:rPr lang="en-GB" b="1" i="1" baseline="-25000" dirty="0"/>
              <a:t>i</a:t>
            </a:r>
            <a:r>
              <a:rPr lang="en-GB" dirty="0">
                <a:effectLst/>
              </a:rPr>
              <a:t> </a:t>
            </a:r>
          </a:p>
          <a:p>
            <a:pPr lvl="1"/>
            <a:r>
              <a:rPr lang="el-GR" sz="2000" i="1" dirty="0">
                <a:effectLst/>
              </a:rPr>
              <a:t>λ</a:t>
            </a:r>
            <a:r>
              <a:rPr lang="en-GB" sz="2000" i="1" baseline="-25000" dirty="0">
                <a:effectLst/>
              </a:rPr>
              <a:t>j</a:t>
            </a:r>
            <a:r>
              <a:rPr lang="en-GB" sz="2000" i="1" dirty="0">
                <a:effectLst/>
              </a:rPr>
              <a:t> </a:t>
            </a:r>
            <a:r>
              <a:rPr lang="en-GB" sz="2000" dirty="0">
                <a:effectLst/>
              </a:rPr>
              <a:t>denotes either a probability or a rate </a:t>
            </a:r>
            <a:endParaRPr lang="en-GB" sz="2000" dirty="0"/>
          </a:p>
          <a:p>
            <a:pPr lvl="1"/>
            <a:r>
              <a:rPr lang="en-GB" sz="2000" dirty="0">
                <a:effectLst/>
              </a:rPr>
              <a:t>Once a branch </a:t>
            </a:r>
            <a:r>
              <a:rPr lang="en-GB" sz="2000" i="1" dirty="0">
                <a:effectLst/>
              </a:rPr>
              <a:t>j</a:t>
            </a:r>
            <a:r>
              <a:rPr lang="en-GB" sz="2000" dirty="0">
                <a:effectLst/>
              </a:rPr>
              <a:t> is taken, the choreography will execute some assignments </a:t>
            </a:r>
            <a:r>
              <a:rPr lang="en-GB" sz="2000" i="1" dirty="0" err="1">
                <a:effectLst/>
              </a:rPr>
              <a:t>u</a:t>
            </a:r>
            <a:r>
              <a:rPr lang="en-GB" sz="2000" i="1" baseline="-25000" dirty="0" err="1">
                <a:effectLst/>
              </a:rPr>
              <a:t>j</a:t>
            </a:r>
            <a:r>
              <a:rPr lang="en-GB" sz="2000" dirty="0">
                <a:effectLst/>
              </a:rPr>
              <a:t> </a:t>
            </a:r>
          </a:p>
          <a:p>
            <a:r>
              <a:rPr lang="en-GB" dirty="0"/>
              <a:t>If-Then-Else: </a:t>
            </a:r>
            <a:r>
              <a:rPr lang="en-GB" dirty="0">
                <a:effectLst/>
              </a:rPr>
              <a:t>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evaluates the guard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and then branches accordingly</a:t>
            </a:r>
          </a:p>
          <a:p>
            <a:r>
              <a:rPr lang="en-GB" dirty="0"/>
              <a:t>(Possibly recursive) </a:t>
            </a:r>
            <a:r>
              <a:rPr lang="en-GB" dirty="0">
                <a:effectLst/>
              </a:rPr>
              <a:t>procedure call</a:t>
            </a:r>
          </a:p>
          <a:p>
            <a:r>
              <a:rPr lang="en-GB" dirty="0"/>
              <a:t>End of the computation</a:t>
            </a:r>
          </a:p>
          <a:p>
            <a:r>
              <a:rPr lang="en-GB" dirty="0"/>
              <a:t>A</a:t>
            </a:r>
            <a:r>
              <a:rPr lang="en-GB" dirty="0">
                <a:effectLst/>
              </a:rPr>
              <a:t>ssignment: the value obtained by evaluating expression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is assigned to variable </a:t>
            </a:r>
            <a:r>
              <a:rPr lang="en-GB" i="1" dirty="0">
                <a:effectLst/>
              </a:rPr>
              <a:t>x</a:t>
            </a:r>
            <a:endParaRPr lang="en-GB" i="1" dirty="0"/>
          </a:p>
          <a:p>
            <a:r>
              <a:rPr lang="en-GB" dirty="0">
                <a:effectLst/>
              </a:rPr>
              <a:t>Update: assignments can be concatenated with the operator &amp;</a:t>
            </a:r>
            <a:endParaRPr lang="en-GB" sz="1600" dirty="0">
              <a:effectLst/>
              <a:latin typeface="SFRM100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14:cNvPr>
              <p14:cNvContentPartPr/>
              <p14:nvPr/>
            </p14:nvContentPartPr>
            <p14:xfrm>
              <a:off x="1567958" y="2530800"/>
              <a:ext cx="42746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58" y="2350800"/>
                <a:ext cx="4454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14:cNvPr>
              <p14:cNvContentPartPr/>
              <p14:nvPr/>
            </p14:nvContentPartPr>
            <p14:xfrm>
              <a:off x="570398" y="3528360"/>
              <a:ext cx="1286280" cy="3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398" y="3421485"/>
                <a:ext cx="1393920" cy="247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14:cNvPr>
              <p14:cNvContentPartPr/>
              <p14:nvPr/>
            </p14:nvContentPartPr>
            <p14:xfrm>
              <a:off x="585518" y="4662000"/>
              <a:ext cx="145080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18" y="4554000"/>
                <a:ext cx="1558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14:cNvPr>
              <p14:cNvContentPartPr/>
              <p14:nvPr/>
            </p14:nvContentPartPr>
            <p14:xfrm>
              <a:off x="3035678" y="5078520"/>
              <a:ext cx="158688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1678" y="4970520"/>
                <a:ext cx="1694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14:cNvPr>
              <p14:cNvContentPartPr/>
              <p14:nvPr/>
            </p14:nvContentPartPr>
            <p14:xfrm>
              <a:off x="603878" y="5440320"/>
              <a:ext cx="452520" cy="18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878" y="5332320"/>
                <a:ext cx="560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14:cNvPr>
              <p14:cNvContentPartPr/>
              <p14:nvPr/>
            </p14:nvContentPartPr>
            <p14:xfrm>
              <a:off x="673718" y="5870520"/>
              <a:ext cx="1286280" cy="2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718" y="5761170"/>
                <a:ext cx="1393920" cy="24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14:cNvPr>
              <p14:cNvContentPartPr/>
              <p14:nvPr/>
            </p14:nvContentPartPr>
            <p14:xfrm>
              <a:off x="604238" y="6233760"/>
              <a:ext cx="826200" cy="19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0238" y="6125760"/>
                <a:ext cx="933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14:cNvPr>
              <p14:cNvContentPartPr/>
              <p14:nvPr/>
            </p14:nvContentPartPr>
            <p14:xfrm>
              <a:off x="6344438" y="2435760"/>
              <a:ext cx="3162600" cy="10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4438" y="2255760"/>
                <a:ext cx="33422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14:cNvPr>
              <p14:cNvContentPartPr/>
              <p14:nvPr/>
            </p14:nvContentPartPr>
            <p14:xfrm>
              <a:off x="9933998" y="2467440"/>
              <a:ext cx="23832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3998" y="2275440"/>
                <a:ext cx="417960" cy="389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14:cNvPr>
              <p14:cNvContentPartPr/>
              <p14:nvPr/>
            </p14:nvContentPartPr>
            <p14:xfrm>
              <a:off x="10652558" y="2493360"/>
              <a:ext cx="248760" cy="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2558" y="2313360"/>
                <a:ext cx="428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14:cNvPr>
              <p14:cNvContentPartPr/>
              <p14:nvPr/>
            </p14:nvContentPartPr>
            <p14:xfrm>
              <a:off x="1572638" y="2958840"/>
              <a:ext cx="1610280" cy="18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2638" y="2778840"/>
                <a:ext cx="17899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14:cNvPr>
              <p14:cNvContentPartPr/>
              <p14:nvPr/>
            </p14:nvContentPartPr>
            <p14:xfrm>
              <a:off x="4008758" y="2904480"/>
              <a:ext cx="1108080" cy="21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8729" y="2724480"/>
                <a:ext cx="1287778" cy="3812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37EBB9-E41E-8AA9-A28B-311572790AC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7A4B3752-6B3E-1700-7D58-805980DD7C8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FF620D1-5729-3985-818E-2F6EAB830A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8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1EBB-C9AB-5CD1-8210-28AEF6D6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616000" cy="1080000"/>
          </a:xfrm>
        </p:spPr>
        <p:txBody>
          <a:bodyPr/>
          <a:lstStyle/>
          <a:p>
            <a:r>
              <a:rPr lang="en-IT"/>
              <a:t>semantics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60686-1A37-EC11-9A86-FA9C75CA20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20D4-304E-F4FF-D29D-07F84B8E47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3F487-3985-7FAB-F897-B76E09B91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38" y="3429000"/>
            <a:ext cx="10139524" cy="197372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93BA8A-67E4-A353-7EA3-C3395271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B923B73-C3C9-73D7-EFC5-384814B32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0FBEAB8-27B1-6EA5-6B9C-B2A3D45C0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17" name="Picture 16" descr="\documentclass{article}&#10;\usepackage{amsmath}&#10;\pagestyle{empty}&#10;\begin{document}&#10;&#10;&#10;The transition relation $(S_1,C_1) \rightarrow_{\mathcal{D}} (S_2,C_2)$ is defined such that&#10;&#10;\end{document}" title="IguanaTex Bitmap Display">
            <a:extLst>
              <a:ext uri="{FF2B5EF4-FFF2-40B4-BE49-F238E27FC236}">
                <a16:creationId xmlns:a16="http://schemas.microsoft.com/office/drawing/2014/main" id="{D2F3FDAD-705C-1C95-2448-545AAF1A2D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18000" y="2738922"/>
            <a:ext cx="7156000" cy="2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896000" cy="1080000"/>
          </a:xfrm>
        </p:spPr>
        <p:txBody>
          <a:bodyPr>
            <a:normAutofit/>
          </a:bodyPr>
          <a:lstStyle/>
          <a:p>
            <a:r>
              <a:rPr lang="it-IT" dirty="0"/>
              <a:t>First </a:t>
            </a:r>
            <a:r>
              <a:rPr lang="it-IT" dirty="0" err="1"/>
              <a:t>Example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4351484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Semantics of </a:t>
            </a:r>
            <a:r>
              <a:rPr lang="en-IT" sz="2200" i="1" dirty="0"/>
              <a:t>C</a:t>
            </a:r>
            <a:r>
              <a:rPr lang="en-IT" sz="2200" dirty="0"/>
              <a:t> from the state </a:t>
            </a:r>
            <a:r>
              <a:rPr lang="en-IT" sz="2200" i="1" dirty="0">
                <a:solidFill>
                  <a:schemeClr val="tx1"/>
                </a:solidFill>
              </a:rPr>
              <a:t>S(x) </a:t>
            </a:r>
            <a:r>
              <a:rPr lang="en-IT" sz="2200" i="1">
                <a:solidFill>
                  <a:schemeClr val="tx1"/>
                </a:solidFill>
              </a:rPr>
              <a:t>= 0</a:t>
            </a:r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C158F04-6A2F-A402-8481-C97FAC1C53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55D92F-B7D6-244A-BB9F-456B1737D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0" y="2329591"/>
            <a:ext cx="7772400" cy="722434"/>
          </a:xfrm>
          <a:prstGeom prst="rect">
            <a:avLst/>
          </a:prstGeom>
        </p:spPr>
      </p:pic>
      <p:pic>
        <p:nvPicPr>
          <p:cNvPr id="15" name="Picture 1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7E35869-F5D5-A7F0-61C4-58C2A70B7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14" y="4149000"/>
            <a:ext cx="5567972" cy="10942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5310F-8B10-AC82-A3F8-19B81CF1D82C}"/>
              </a:ext>
            </a:extLst>
          </p:cNvPr>
          <p:cNvSpPr/>
          <p:nvPr/>
        </p:nvSpPr>
        <p:spPr>
          <a:xfrm>
            <a:off x="2889034" y="2357487"/>
            <a:ext cx="3240000" cy="703025"/>
          </a:xfrm>
          <a:prstGeom prst="rect">
            <a:avLst/>
          </a:prstGeom>
          <a:solidFill>
            <a:srgbClr val="D4EBFF">
              <a:alpha val="33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5B3DA9-F1FD-C537-3E06-5AA958CFBCBF}"/>
              </a:ext>
            </a:extLst>
          </p:cNvPr>
          <p:cNvSpPr/>
          <p:nvPr/>
        </p:nvSpPr>
        <p:spPr>
          <a:xfrm>
            <a:off x="6336041" y="2349118"/>
            <a:ext cx="3240000" cy="703025"/>
          </a:xfrm>
          <a:prstGeom prst="rect">
            <a:avLst/>
          </a:prstGeom>
          <a:solidFill>
            <a:srgbClr val="D4EBFF">
              <a:alpha val="33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B8542C-C193-103E-9F6B-8A62054227F5}"/>
              </a:ext>
            </a:extLst>
          </p:cNvPr>
          <p:cNvSpPr/>
          <p:nvPr/>
        </p:nvSpPr>
        <p:spPr>
          <a:xfrm>
            <a:off x="9662252" y="2347409"/>
            <a:ext cx="293218" cy="703025"/>
          </a:xfrm>
          <a:prstGeom prst="rect">
            <a:avLst/>
          </a:prstGeom>
          <a:solidFill>
            <a:srgbClr val="D4EBFF">
              <a:alpha val="33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9FDC3-65CE-25F3-22EA-C2621EF9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59B7-FA79-8033-C411-905F728B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4351484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Semantics of </a:t>
            </a:r>
            <a:r>
              <a:rPr lang="en-IT" sz="2200" i="1" dirty="0"/>
              <a:t>C</a:t>
            </a:r>
            <a:r>
              <a:rPr lang="en-IT" sz="2200" dirty="0"/>
              <a:t> from the state </a:t>
            </a:r>
            <a:r>
              <a:rPr lang="en-IT" sz="2200" i="1" dirty="0">
                <a:solidFill>
                  <a:schemeClr val="tx1"/>
                </a:solidFill>
              </a:rPr>
              <a:t>S(x) = S(y) = 0</a:t>
            </a:r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578C1-E4B6-73A0-3D57-6837F4F1D5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3006-B919-CC69-33B3-B13533BAA2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86219-0BF6-C48B-F684-D425EA5BF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26285" b="79339"/>
          <a:stretch/>
        </p:blipFill>
        <p:spPr>
          <a:xfrm>
            <a:off x="2263199" y="2349000"/>
            <a:ext cx="6945602" cy="1080000"/>
          </a:xfrm>
          <a:prstGeom prst="rect">
            <a:avLst/>
          </a:prstGeom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5AC02A5D-E289-9E16-A73C-9C096DE5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00" y="3564935"/>
            <a:ext cx="5400000" cy="2556383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021414-1DD7-D88F-77D9-3410E30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B34AC5D-DDAD-7A7F-3550-399AB4BD2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345F21D-3CD2-3336-0F3D-4256ADDB17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11BBFE1-D505-535D-31E1-C8D0898F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896000" cy="1080000"/>
          </a:xfrm>
        </p:spPr>
        <p:txBody>
          <a:bodyPr>
            <a:normAutofit/>
          </a:bodyPr>
          <a:lstStyle/>
          <a:p>
            <a:r>
              <a:rPr lang="it-IT" dirty="0"/>
              <a:t>SECOND </a:t>
            </a:r>
            <a:r>
              <a:rPr lang="it-IT" dirty="0" err="1"/>
              <a:t>Example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3474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8911-0706-7C4B-E5A0-4747EB27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8C49-D34E-B2F4-ABE2-DAEFEFF0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PRISM LANGUAGE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3A43-8489-21BE-E2BF-4E5BD713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F795-9C5F-118C-AB58-8B2BFCE1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24E3A-BDD5-CA9E-5535-D2D7BEB4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2B4561-091F-0285-FD3A-7EEF2748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9C16D66-7082-4BF9-4072-34036048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A7E29FD-C5AB-A4FB-234B-9B86B229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2622626"/>
            <a:ext cx="6214753" cy="2929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FBCD7-445C-352D-2F15-165CB5BF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syntax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8757-D656-3019-49E1-C3857085C5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7E60-E9A5-A8E4-79A6-E1551B521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62C79160-48CA-26BC-4130-31B5B76FFDE6}"/>
              </a:ext>
            </a:extLst>
          </p:cNvPr>
          <p:cNvSpPr txBox="1">
            <a:spLocks/>
          </p:cNvSpPr>
          <p:nvPr/>
        </p:nvSpPr>
        <p:spPr>
          <a:xfrm>
            <a:off x="696000" y="2709000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Networks</a:t>
            </a:r>
          </a:p>
        </p:txBody>
      </p:sp>
      <p:sp>
        <p:nvSpPr>
          <p:cNvPr id="9" name="Google Shape;360;p30">
            <a:extLst>
              <a:ext uri="{FF2B5EF4-FFF2-40B4-BE49-F238E27FC236}">
                <a16:creationId xmlns:a16="http://schemas.microsoft.com/office/drawing/2014/main" id="{2ACA9D75-1CA0-E92D-2FED-96EEE8822EBE}"/>
              </a:ext>
            </a:extLst>
          </p:cNvPr>
          <p:cNvSpPr txBox="1">
            <a:spLocks/>
          </p:cNvSpPr>
          <p:nvPr/>
        </p:nvSpPr>
        <p:spPr>
          <a:xfrm>
            <a:off x="695999" y="5010720"/>
            <a:ext cx="1914661" cy="541476"/>
          </a:xfrm>
          <a:prstGeom prst="rect">
            <a:avLst/>
          </a:prstGeom>
          <a:solidFill>
            <a:srgbClr val="FFD6E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Commands</a:t>
            </a:r>
          </a:p>
        </p:txBody>
      </p:sp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4A0DAF9-08EB-CB0B-C99E-A7542BF4EA6E}"/>
              </a:ext>
            </a:extLst>
          </p:cNvPr>
          <p:cNvSpPr txBox="1">
            <a:spLocks/>
          </p:cNvSpPr>
          <p:nvPr/>
        </p:nvSpPr>
        <p:spPr>
          <a:xfrm>
            <a:off x="8256000" y="2709000"/>
            <a:ext cx="2160000" cy="541476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Empty Network</a:t>
            </a:r>
          </a:p>
        </p:txBody>
      </p:sp>
      <p:sp>
        <p:nvSpPr>
          <p:cNvPr id="11" name="Google Shape;360;p30">
            <a:extLst>
              <a:ext uri="{FF2B5EF4-FFF2-40B4-BE49-F238E27FC236}">
                <a16:creationId xmlns:a16="http://schemas.microsoft.com/office/drawing/2014/main" id="{B05BEF91-A1AA-5BBC-66F8-EEC4AD75E0B4}"/>
              </a:ext>
            </a:extLst>
          </p:cNvPr>
          <p:cNvSpPr txBox="1">
            <a:spLocks/>
          </p:cNvSpPr>
          <p:nvPr/>
        </p:nvSpPr>
        <p:spPr>
          <a:xfrm>
            <a:off x="8447229" y="3295145"/>
            <a:ext cx="1914661" cy="541476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Module</a:t>
            </a:r>
          </a:p>
        </p:txBody>
      </p:sp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4C1EDE5-37EA-C761-6B74-B33E341EF981}"/>
              </a:ext>
            </a:extLst>
          </p:cNvPr>
          <p:cNvSpPr txBox="1">
            <a:spLocks/>
          </p:cNvSpPr>
          <p:nvPr/>
        </p:nvSpPr>
        <p:spPr>
          <a:xfrm>
            <a:off x="7920000" y="3881290"/>
            <a:ext cx="3087601" cy="541476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Parallel Composition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14:cNvPr>
              <p14:cNvContentPartPr/>
              <p14:nvPr/>
            </p14:nvContentPartPr>
            <p14:xfrm>
              <a:off x="5136658" y="3001932"/>
              <a:ext cx="22464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018" y="2822292"/>
                <a:ext cx="4042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14:cNvPr>
              <p14:cNvContentPartPr/>
              <p14:nvPr/>
            </p14:nvContentPartPr>
            <p14:xfrm>
              <a:off x="3651298" y="5227092"/>
              <a:ext cx="342720" cy="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658" y="5047452"/>
                <a:ext cx="5223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14:cNvPr>
              <p14:cNvContentPartPr/>
              <p14:nvPr/>
            </p14:nvContentPartPr>
            <p14:xfrm>
              <a:off x="2991778" y="3019212"/>
              <a:ext cx="909360" cy="2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2138" y="2839572"/>
                <a:ext cx="10890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14:cNvPr>
              <p14:cNvContentPartPr/>
              <p14:nvPr/>
            </p14:nvContentPartPr>
            <p14:xfrm>
              <a:off x="5176978" y="3657852"/>
              <a:ext cx="1559520" cy="15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7338" y="3477852"/>
                <a:ext cx="1739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14:cNvPr>
              <p14:cNvContentPartPr/>
              <p14:nvPr/>
            </p14:nvContentPartPr>
            <p14:xfrm>
              <a:off x="5220898" y="4067892"/>
              <a:ext cx="1611360" cy="9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1258" y="3888252"/>
                <a:ext cx="1791000" cy="45108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868B31-3822-C2F9-784A-3CB7A6698B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7B093285-18A0-898A-3E63-E025A9BF73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36A79CD-7137-92DB-3C58-F567D1CE18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3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3C64-346B-0D6C-E6A6-3D40C97D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semantics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08C1A-E500-9271-A386-1F9F612EB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FD1D7-DA99-221E-C8C7-51AD42F81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739B7-2CBC-415B-E156-23180E25C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1746020"/>
            <a:ext cx="7560000" cy="18436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3EDBA1-7AE8-D792-A15F-1B5A2128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2" y="3441016"/>
            <a:ext cx="11519987" cy="1472991"/>
          </a:xfrm>
        </p:spPr>
        <p:txBody>
          <a:bodyPr>
            <a:noAutofit/>
          </a:bodyPr>
          <a:lstStyle/>
          <a:p>
            <a:r>
              <a:rPr lang="en-IT" dirty="0"/>
              <a:t>(M) </a:t>
            </a:r>
            <a:r>
              <a:rPr lang="en-GB" dirty="0">
                <a:effectLst/>
              </a:rPr>
              <a:t>exposes a command at network level </a:t>
            </a:r>
            <a:endParaRPr lang="en-GB" dirty="0"/>
          </a:p>
          <a:p>
            <a:r>
              <a:rPr lang="en-GB" dirty="0">
                <a:effectLst/>
              </a:rPr>
              <a:t>(P1)</a:t>
            </a:r>
            <a:r>
              <a:rPr lang="en-GB" dirty="0"/>
              <a:t> propagates </a:t>
            </a:r>
            <a:r>
              <a:rPr lang="en-GB" dirty="0">
                <a:effectLst/>
              </a:rPr>
              <a:t>a command through parallel composition if</a:t>
            </a:r>
            <a:r>
              <a:rPr lang="en-GB" i="1" dirty="0">
                <a:effectLst/>
              </a:rPr>
              <a:t> </a:t>
            </a:r>
            <a:r>
              <a:rPr lang="el-GR" i="1" dirty="0">
                <a:effectLst/>
              </a:rPr>
              <a:t>α </a:t>
            </a:r>
            <a:r>
              <a:rPr lang="en-GB" dirty="0">
                <a:effectLst/>
              </a:rPr>
              <a:t>is empty or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is not in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(P2) </a:t>
            </a:r>
            <a:r>
              <a:rPr lang="en-GB" dirty="0">
                <a:effectLst/>
              </a:rPr>
              <a:t>the product of the probabilities/rates must be taken by extending the two different branches to every possible combination </a:t>
            </a:r>
            <a:endParaRPr lang="en-GB" dirty="0"/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21F94E-DD42-C04B-981F-6DEE32DAC054}"/>
              </a:ext>
            </a:extLst>
          </p:cNvPr>
          <p:cNvSpPr txBox="1">
            <a:spLocks/>
          </p:cNvSpPr>
          <p:nvPr/>
        </p:nvSpPr>
        <p:spPr>
          <a:xfrm>
            <a:off x="6120215" y="4806189"/>
            <a:ext cx="5583378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21C1F8-BE3F-79A1-341E-4E620D46BCDD}"/>
              </a:ext>
            </a:extLst>
          </p:cNvPr>
          <p:cNvSpPr txBox="1">
            <a:spLocks/>
          </p:cNvSpPr>
          <p:nvPr/>
        </p:nvSpPr>
        <p:spPr>
          <a:xfrm>
            <a:off x="5867585" y="4857508"/>
            <a:ext cx="5607593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400" dirty="0"/>
          </a:p>
          <a:p>
            <a:endParaRPr lang="en-GB" sz="1600" dirty="0"/>
          </a:p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14:cNvPr>
              <p14:cNvContentPartPr/>
              <p14:nvPr/>
            </p14:nvContentPartPr>
            <p14:xfrm>
              <a:off x="2318503" y="1883674"/>
              <a:ext cx="2376360" cy="863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0863" y="1847674"/>
                <a:ext cx="241200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14:cNvPr>
              <p14:cNvContentPartPr/>
              <p14:nvPr/>
            </p14:nvContentPartPr>
            <p14:xfrm>
              <a:off x="4504783" y="1796914"/>
              <a:ext cx="5067360" cy="934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7143" y="1761274"/>
                <a:ext cx="510300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14:cNvPr>
              <p14:cNvContentPartPr/>
              <p14:nvPr/>
            </p14:nvContentPartPr>
            <p14:xfrm>
              <a:off x="2322823" y="2620954"/>
              <a:ext cx="7393680" cy="91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5183" y="2585314"/>
                <a:ext cx="74293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35E4A0-E621-95FF-9B34-5FAC3651B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27683B6F-22D0-8562-6613-C56C399475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96DBB3F-A0E1-2849-2E34-9824E2566A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21" name="Picture 20" descr="\documentclass{article}&#10;\usepackage{amsmath}&#10;\pagestyle{empty}&#10;\begin{document}&#10;&#10;$[\alpha]\ (x=0)\land(y=0) \ \rightarrow 1 : (x'=1)\&amp;(y'=2)$&#10;&#10;&#10;&#10;\end{document}" title="IguanaTex Bitmap Display">
            <a:extLst>
              <a:ext uri="{FF2B5EF4-FFF2-40B4-BE49-F238E27FC236}">
                <a16:creationId xmlns:a16="http://schemas.microsoft.com/office/drawing/2014/main" id="{CC904C57-6A0A-D2F7-A225-0991FD4838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530463" y="5929683"/>
            <a:ext cx="4978400" cy="2540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38F9613-331B-A1BB-C5C9-DC19EBA77B7B}"/>
              </a:ext>
            </a:extLst>
          </p:cNvPr>
          <p:cNvSpPr/>
          <p:nvPr/>
        </p:nvSpPr>
        <p:spPr>
          <a:xfrm>
            <a:off x="2393904" y="5929683"/>
            <a:ext cx="720000" cy="254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\documentclass{article}&#10;\usepackage{amsmath}&#10;\pagestyle{empty}&#10;\begin{document}&#10;&#10;&#10;$M_1: \quad [\alpha]\ (x=0) \ \rightarrow 1 : (x'=1)$&#10;&#10;&#10;\end{document}" title="IguanaTex Bitmap Display">
            <a:extLst>
              <a:ext uri="{FF2B5EF4-FFF2-40B4-BE49-F238E27FC236}">
                <a16:creationId xmlns:a16="http://schemas.microsoft.com/office/drawing/2014/main" id="{A0583B4C-58F9-0BA9-7499-2782514E09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99993" y="5316982"/>
            <a:ext cx="3683000" cy="2540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&#10;$M_2: \quad [\alpha]\ (y=0) \ \rightarrow 1 : (y'=2)$&#10;&#10;&#10;\end{document}" title="IguanaTex Bitmap Display">
            <a:extLst>
              <a:ext uri="{FF2B5EF4-FFF2-40B4-BE49-F238E27FC236}">
                <a16:creationId xmlns:a16="http://schemas.microsoft.com/office/drawing/2014/main" id="{D0AF0AD0-CA11-6E26-299E-5C72610E6C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680063" y="5297049"/>
            <a:ext cx="3657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4681319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Applying the semantics: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B5F4C76-7BAC-D0A3-E51B-008EDCB8F3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B4842-5A79-6E87-5C39-5705F959C4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99" r="26285" b="79339"/>
          <a:stretch/>
        </p:blipFill>
        <p:spPr>
          <a:xfrm>
            <a:off x="3780799" y="1898151"/>
            <a:ext cx="4630401" cy="720000"/>
          </a:xfrm>
          <a:prstGeom prst="rect">
            <a:avLst/>
          </a:prstGeom>
        </p:spPr>
      </p:pic>
      <p:pic>
        <p:nvPicPr>
          <p:cNvPr id="12" name="Picture 11" descr="A number and symbols on a white background&#10;&#10;AI-generated content may be incorrect.">
            <a:extLst>
              <a:ext uri="{FF2B5EF4-FFF2-40B4-BE49-F238E27FC236}">
                <a16:creationId xmlns:a16="http://schemas.microsoft.com/office/drawing/2014/main" id="{EA970DA3-FD26-6123-36BB-0F0CF7A72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3174833"/>
            <a:ext cx="7914839" cy="1350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BCC7F5-03D1-E326-EFEB-0D836300B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3" y="5242712"/>
            <a:ext cx="9455517" cy="879583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1EC8A5E3-B5F3-2313-4499-B65D91BC9696}"/>
              </a:ext>
            </a:extLst>
          </p:cNvPr>
          <p:cNvSpPr/>
          <p:nvPr/>
        </p:nvSpPr>
        <p:spPr>
          <a:xfrm>
            <a:off x="5912128" y="2713150"/>
            <a:ext cx="362581" cy="36197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6DA9CB-EA5A-99ED-603E-8E8AAC52BE98}"/>
              </a:ext>
            </a:extLst>
          </p:cNvPr>
          <p:cNvSpPr/>
          <p:nvPr/>
        </p:nvSpPr>
        <p:spPr>
          <a:xfrm>
            <a:off x="5016000" y="5401319"/>
            <a:ext cx="896128" cy="28118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417AC7-C72D-1C2E-EDE6-0FBE2083E6C8}"/>
              </a:ext>
            </a:extLst>
          </p:cNvPr>
          <p:cNvSpPr/>
          <p:nvPr/>
        </p:nvSpPr>
        <p:spPr>
          <a:xfrm>
            <a:off x="5016000" y="5728466"/>
            <a:ext cx="896128" cy="28118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\documentclass{article}&#10;\usepackage{amsmath}&#10;\pagestyle{empty}&#10;\begin{document}&#10;&#10;$\lambda_1$&#10;&#10;&#10;\end{document}" title="IguanaTex Bitmap Display">
            <a:extLst>
              <a:ext uri="{FF2B5EF4-FFF2-40B4-BE49-F238E27FC236}">
                <a16:creationId xmlns:a16="http://schemas.microsoft.com/office/drawing/2014/main" id="{35020A1F-A245-3AD1-16EF-FD7963E440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13796" y="4854820"/>
            <a:ext cx="500536" cy="500536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$\lambda_2$&#10;&#10;&#10;\end{document}" title="IguanaTex Bitmap Display">
            <a:extLst>
              <a:ext uri="{FF2B5EF4-FFF2-40B4-BE49-F238E27FC236}">
                <a16:creationId xmlns:a16="http://schemas.microsoft.com/office/drawing/2014/main" id="{3B9B5DBB-72A0-5E3E-72D9-A06C87F285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13796" y="6071515"/>
            <a:ext cx="500536" cy="5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E072-E435-952A-D4FB-7A5E44BD0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B4073-E101-9985-1AEE-003F40BA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AD804AF-D72F-FB9B-4BBF-CE5E8A3C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725200-3440-BEA3-A6A8-2AA8EC94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C273E-6178-2674-BC8E-9ED330C6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3DEC380-9953-14E5-9051-52E862FE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50E6155D-C05A-1C7D-51C1-E4FFB9B68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029BBA-638F-2528-BB06-F44A89663DAD}"/>
              </a:ext>
            </a:extLst>
          </p:cNvPr>
          <p:cNvCxnSpPr>
            <a:cxnSpLocks/>
          </p:cNvCxnSpPr>
          <p:nvPr/>
        </p:nvCxnSpPr>
        <p:spPr>
          <a:xfrm>
            <a:off x="696000" y="1989000"/>
            <a:ext cx="0" cy="430667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5D7EACB-33D4-5214-A01F-4B119C113A8E}"/>
              </a:ext>
            </a:extLst>
          </p:cNvPr>
          <p:cNvSpPr/>
          <p:nvPr/>
        </p:nvSpPr>
        <p:spPr>
          <a:xfrm>
            <a:off x="513521" y="2237018"/>
            <a:ext cx="364957" cy="36495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3275-FE80-A8B4-E577-5626C8C93C21}"/>
              </a:ext>
            </a:extLst>
          </p:cNvPr>
          <p:cNvSpPr txBox="1"/>
          <p:nvPr/>
        </p:nvSpPr>
        <p:spPr>
          <a:xfrm>
            <a:off x="1061443" y="2294198"/>
            <a:ext cx="647455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Adele Veschetti   </a:t>
            </a:r>
            <a:r>
              <a:rPr lang="en-US" sz="1600" dirty="0" err="1"/>
              <a:t>adele.veschetti@tu-darmstadt.de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A928A-D013-C6B7-1307-00CAA7015877}"/>
              </a:ext>
            </a:extLst>
          </p:cNvPr>
          <p:cNvSpPr txBox="1"/>
          <p:nvPr/>
        </p:nvSpPr>
        <p:spPr>
          <a:xfrm>
            <a:off x="1079996" y="3135965"/>
            <a:ext cx="986397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/>
              <a:t>Postdoctoral Researcher in the Software Engineering Group at TU Darmstadt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D21634-AFDA-BBE2-1ADE-96B0E64D1AAE}"/>
              </a:ext>
            </a:extLst>
          </p:cNvPr>
          <p:cNvSpPr/>
          <p:nvPr/>
        </p:nvSpPr>
        <p:spPr>
          <a:xfrm>
            <a:off x="513521" y="3086433"/>
            <a:ext cx="364957" cy="36495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42441-43C5-5623-E2F4-83A35AED0659}"/>
              </a:ext>
            </a:extLst>
          </p:cNvPr>
          <p:cNvSpPr txBox="1"/>
          <p:nvPr/>
        </p:nvSpPr>
        <p:spPr>
          <a:xfrm>
            <a:off x="1064574" y="4001782"/>
            <a:ext cx="431142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/>
              <a:t>PhD at University of Bologna in 2023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ABD2E6-3286-046F-68DA-D0B693C8D5E2}"/>
              </a:ext>
            </a:extLst>
          </p:cNvPr>
          <p:cNvSpPr/>
          <p:nvPr/>
        </p:nvSpPr>
        <p:spPr>
          <a:xfrm>
            <a:off x="513520" y="3935848"/>
            <a:ext cx="364957" cy="3649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D0E220-1F64-BCD8-10A9-7D74B8096DBD}"/>
              </a:ext>
            </a:extLst>
          </p:cNvPr>
          <p:cNvSpPr/>
          <p:nvPr/>
        </p:nvSpPr>
        <p:spPr>
          <a:xfrm>
            <a:off x="513521" y="4785263"/>
            <a:ext cx="364957" cy="3649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577047-7FB6-8332-A3F9-B0DE40D5E650}"/>
              </a:ext>
            </a:extLst>
          </p:cNvPr>
          <p:cNvSpPr/>
          <p:nvPr/>
        </p:nvSpPr>
        <p:spPr>
          <a:xfrm>
            <a:off x="513520" y="5634678"/>
            <a:ext cx="364957" cy="364957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1611C-4538-6DE0-F371-BB8A24AA97E3}"/>
              </a:ext>
            </a:extLst>
          </p:cNvPr>
          <p:cNvSpPr txBox="1"/>
          <p:nvPr/>
        </p:nvSpPr>
        <p:spPr>
          <a:xfrm>
            <a:off x="1079996" y="4837203"/>
            <a:ext cx="8256003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/>
              <a:t>Formal Methods</a:t>
            </a:r>
            <a:r>
              <a:rPr lang="en-US" sz="2000" dirty="0"/>
              <a:t>: Application of formal methods in various domains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9AEFD-195F-2941-1D32-D66675F71708}"/>
              </a:ext>
            </a:extLst>
          </p:cNvPr>
          <p:cNvSpPr txBox="1"/>
          <p:nvPr/>
        </p:nvSpPr>
        <p:spPr>
          <a:xfrm>
            <a:off x="1079996" y="5663267"/>
            <a:ext cx="825600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/>
              <a:t>Focused in </a:t>
            </a:r>
            <a:r>
              <a:rPr lang="en-US" sz="2000" b="1" dirty="0"/>
              <a:t>blockchain protocols</a:t>
            </a:r>
            <a:r>
              <a:rPr lang="en-US" sz="2000" dirty="0"/>
              <a:t> and </a:t>
            </a:r>
            <a:r>
              <a:rPr lang="en-US" sz="2000" b="1" dirty="0"/>
              <a:t>smart contract verification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8746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3CE4-5914-1130-AB8B-AEEF45AF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302F-FAD5-8557-4828-E2F2970C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4610-D64E-AE0C-ACA2-08AD0321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0027-5D1B-3D41-C13F-47BF29E5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CD8C-0AD9-82D8-0C3D-CF972B38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6EDAFF-A145-26C0-0B43-97266B8FB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4137A2-8042-AB12-3720-1F5E5072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5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4E83-7712-A680-1FCE-E4D5A718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4B49-056B-A8D5-39B0-10C4CFE904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DD00E-94AB-0993-336F-E65465BA51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7288-3D52-E873-AA68-0325D09F70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A0CE8-2B8A-8EC6-6574-7A545347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49057" y="2669150"/>
            <a:ext cx="3600000" cy="398961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E047D6-6E74-7AD9-A98D-A53AA25F2203}"/>
              </a:ext>
            </a:extLst>
          </p:cNvPr>
          <p:cNvSpPr/>
          <p:nvPr/>
        </p:nvSpPr>
        <p:spPr>
          <a:xfrm>
            <a:off x="714529" y="3642072"/>
            <a:ext cx="6480000" cy="8923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Each interaction in a choreography is annotated with a unique label            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2F45A81-1BBE-A3B0-0446-7FEDEDEF8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CFFD239-C227-D3CF-5369-CB22BF775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E27A6-E259-5C87-4A8B-E73D2BF3AC34}"/>
              </a:ext>
            </a:extLst>
          </p:cNvPr>
          <p:cNvSpPr txBox="1"/>
          <p:nvPr/>
        </p:nvSpPr>
        <p:spPr>
          <a:xfrm>
            <a:off x="360000" y="1938773"/>
            <a:ext cx="9844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simulate a choreography interaction in PRISM, </a:t>
            </a:r>
          </a:p>
          <a:p>
            <a:r>
              <a:rPr lang="en-US" sz="2400" dirty="0"/>
              <a:t>we need to use labels on which each involved module can synchronize</a:t>
            </a:r>
          </a:p>
        </p:txBody>
      </p:sp>
      <p:pic>
        <p:nvPicPr>
          <p:cNvPr id="14" name="Picture 13" descr="\documentclass{article}&#10;\usepackage{amsmath}&#10;\pagestyle{empty}&#10;\begin{document}&#10;&#10;&#10;$(a,\iota)$&#10;&#10;\end{document}" title="IguanaTex Bitmap Display">
            <a:extLst>
              <a:ext uri="{FF2B5EF4-FFF2-40B4-BE49-F238E27FC236}">
                <a16:creationId xmlns:a16="http://schemas.microsoft.com/office/drawing/2014/main" id="{04F1010E-02B3-542F-FD05-0A0964E986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86062" y="4772987"/>
            <a:ext cx="847702" cy="4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CTMC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E92B-2F6D-0F3B-5A8D-5F215FAF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525159"/>
            <a:ext cx="3216000" cy="306000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Annotated choreographies</a:t>
            </a:r>
          </a:p>
          <a:p>
            <a:r>
              <a:rPr lang="en-GB" dirty="0">
                <a:effectLst/>
              </a:rPr>
              <a:t>a label and an integer identify a node </a:t>
            </a:r>
            <a:endParaRPr lang="en-GB" dirty="0"/>
          </a:p>
          <a:p>
            <a:r>
              <a:rPr lang="en-GB" i="1" dirty="0" err="1">
                <a:effectLst/>
              </a:rPr>
              <a:t>s</a:t>
            </a:r>
            <a:r>
              <a:rPr lang="en-GB" i="1" baseline="-25000" dirty="0" err="1">
                <a:effectLst/>
              </a:rPr>
              <a:t>q</a:t>
            </a:r>
            <a:r>
              <a:rPr lang="en-GB" dirty="0">
                <a:effectLst/>
              </a:rPr>
              <a:t> is the counter for this module </a:t>
            </a:r>
          </a:p>
          <a:p>
            <a:r>
              <a:rPr lang="en-GB" i="1" dirty="0">
                <a:effectLst/>
              </a:rPr>
              <a:t>nodes(C) </a:t>
            </a:r>
            <a:r>
              <a:rPr lang="en-GB" dirty="0">
                <a:effectLst/>
              </a:rPr>
              <a:t>returns the number of nodes of C </a:t>
            </a:r>
            <a:endParaRPr lang="en-GB" dirty="0"/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9B105-2159-E3E4-042C-7BFF1AB4D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" b="2316"/>
          <a:stretch/>
        </p:blipFill>
        <p:spPr>
          <a:xfrm>
            <a:off x="3936000" y="2349000"/>
            <a:ext cx="7861483" cy="34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7750F-D31C-12BB-96C4-94AEE137D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b="1815"/>
          <a:stretch/>
        </p:blipFill>
        <p:spPr>
          <a:xfrm>
            <a:off x="3936000" y="2349001"/>
            <a:ext cx="7861483" cy="254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652F9-18D0-EC39-EC90-C398C78D8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/>
        </p:blipFill>
        <p:spPr>
          <a:xfrm>
            <a:off x="3936000" y="2349001"/>
            <a:ext cx="7861483" cy="1265159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D56BE3-F508-8E20-4F41-71E6292C16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B6C7FEC2-7517-94E3-304F-8C674CF9E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7B75F02-16C9-DBB0-CDE4-94898216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7D29042-1AFF-B1B3-82AE-99DB7BAA1B02}"/>
                  </a:ext>
                </a:extLst>
              </p14:cNvPr>
              <p14:cNvContentPartPr/>
              <p14:nvPr/>
            </p14:nvContentPartPr>
            <p14:xfrm>
              <a:off x="4566635" y="3055864"/>
              <a:ext cx="2365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7D29042-1AFF-B1B3-82AE-99DB7BAA1B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6995" y="2876224"/>
                <a:ext cx="416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C8C689-502B-7EDB-8170-235600963C43}"/>
                  </a:ext>
                </a:extLst>
              </p14:cNvPr>
              <p14:cNvContentPartPr/>
              <p14:nvPr/>
            </p14:nvContentPartPr>
            <p14:xfrm>
              <a:off x="5014475" y="3062344"/>
              <a:ext cx="454680" cy="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C8C689-502B-7EDB-8170-235600963C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4835" y="2882344"/>
                <a:ext cx="6343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0B2A043-D3C9-6909-91A2-12454ACA5930}"/>
                  </a:ext>
                </a:extLst>
              </p14:cNvPr>
              <p14:cNvContentPartPr/>
              <p14:nvPr/>
            </p14:nvContentPartPr>
            <p14:xfrm>
              <a:off x="5934635" y="3062344"/>
              <a:ext cx="171360" cy="12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0B2A043-D3C9-6909-91A2-12454ACA59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44635" y="2882344"/>
                <a:ext cx="351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276FF2E-85E2-31EF-DCF8-C669140BE749}"/>
                  </a:ext>
                </a:extLst>
              </p14:cNvPr>
              <p14:cNvContentPartPr/>
              <p14:nvPr/>
            </p14:nvContentPartPr>
            <p14:xfrm>
              <a:off x="5892155" y="4365904"/>
              <a:ext cx="182520" cy="4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276FF2E-85E2-31EF-DCF8-C669140BE7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02515" y="4186264"/>
                <a:ext cx="3621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5AE4F9-F4AB-C83D-E407-97C911B037A4}"/>
                  </a:ext>
                </a:extLst>
              </p14:cNvPr>
              <p14:cNvContentPartPr/>
              <p14:nvPr/>
            </p14:nvContentPartPr>
            <p14:xfrm>
              <a:off x="4870115" y="2375104"/>
              <a:ext cx="316800" cy="355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5AE4F9-F4AB-C83D-E407-97C911B037A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61475" y="2366464"/>
                <a:ext cx="3344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220200-1CBC-5678-0F03-63DB70C6377E}"/>
                  </a:ext>
                </a:extLst>
              </p14:cNvPr>
              <p14:cNvContentPartPr/>
              <p14:nvPr/>
            </p14:nvContentPartPr>
            <p14:xfrm>
              <a:off x="7898795" y="2438464"/>
              <a:ext cx="253440" cy="323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220200-1CBC-5678-0F03-63DB70C6377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0155" y="2429824"/>
                <a:ext cx="271080" cy="34128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 descr="\documentclass{article}&#10;\usepackage{amsmath}&#10;\pagestyle{empty}&#10;\begin{document}&#10;&#10;&#10;$(a,\iota)$&#10;&#10;\end{document}" title="IguanaTex Bitmap Display">
            <a:extLst>
              <a:ext uri="{FF2B5EF4-FFF2-40B4-BE49-F238E27FC236}">
                <a16:creationId xmlns:a16="http://schemas.microsoft.com/office/drawing/2014/main" id="{DD707293-CD95-737E-BDFF-E5C28A4357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020315" y="1996952"/>
            <a:ext cx="583624" cy="3071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B0BE60A-9323-9B60-6F3D-48F5656F9565}"/>
                  </a:ext>
                </a:extLst>
              </p14:cNvPr>
              <p14:cNvContentPartPr/>
              <p14:nvPr/>
            </p14:nvContentPartPr>
            <p14:xfrm>
              <a:off x="6424595" y="3049384"/>
              <a:ext cx="2526840" cy="47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B0BE60A-9323-9B60-6F3D-48F5656F95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34955" y="2869744"/>
                <a:ext cx="27064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4DEA0FF-C626-FF04-48A9-80338620A628}"/>
                  </a:ext>
                </a:extLst>
              </p14:cNvPr>
              <p14:cNvContentPartPr/>
              <p14:nvPr/>
            </p14:nvContentPartPr>
            <p14:xfrm>
              <a:off x="9372275" y="3035344"/>
              <a:ext cx="485280" cy="9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4DEA0FF-C626-FF04-48A9-80338620A6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82635" y="2855344"/>
                <a:ext cx="66492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5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DTMC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8F593-9186-3072-BF9F-1B401363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 b="2275"/>
          <a:stretch/>
        </p:blipFill>
        <p:spPr>
          <a:xfrm>
            <a:off x="132127" y="2755635"/>
            <a:ext cx="11927746" cy="206673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B11F79-9BBF-3FE0-A337-894D7EDF6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84498DA4-9318-BEA0-B070-98DF3DF27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D657CE6-A0A6-23CB-4A9A-9108866828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278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4C92-A1D4-8E41-F412-1C0446A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8824-6F17-A4BD-21D7-CFA5E3E147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2482-C88B-0008-58AF-7944641BFE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DF7C4-81FF-0747-E1C4-2295879BF6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2" name="Picture 11" descr="\documentclass{article}&#10;\usepackage{amsmath}&#10;\pagestyle{empty}&#10;\begin{document}&#10;&#10;$C'\ =\ \mathsf{p} \rightarrow \{\mathsf{q}\}\quad 100: (x'=0) \&amp; (y'=0);0 $&#10;&#10;&#10;\end{document}" title="IguanaTex Bitmap Display">
            <a:extLst>
              <a:ext uri="{FF2B5EF4-FFF2-40B4-BE49-F238E27FC236}">
                <a16:creationId xmlns:a16="http://schemas.microsoft.com/office/drawing/2014/main" id="{1BE0AFE9-C2E8-AEA8-3E43-DCA76E9397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36800" y="2834042"/>
            <a:ext cx="4699000" cy="2540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C''\ =\ \mathsf{r} \rightarrow \{\mathsf{q}\}\quad 42: (y'=20) \&amp; (z'=30);0$&#10;&#10;\end{document}" title="IguanaTex Bitmap Display">
            <a:extLst>
              <a:ext uri="{FF2B5EF4-FFF2-40B4-BE49-F238E27FC236}">
                <a16:creationId xmlns:a16="http://schemas.microsoft.com/office/drawing/2014/main" id="{789F931F-1497-271D-181F-0D49D7D38D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36800" y="3394615"/>
            <a:ext cx="4826000" cy="2540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&#10;\begin{document}&#10;&#10;&#10;\textcolor{red}{$(\alpha, 1)$}&#10;&#10;\end{document}" title="IguanaTex Bitmap Display">
            <a:extLst>
              <a:ext uri="{FF2B5EF4-FFF2-40B4-BE49-F238E27FC236}">
                <a16:creationId xmlns:a16="http://schemas.microsoft.com/office/drawing/2014/main" id="{08DDD4BE-A64E-8D11-3CC8-DCE1F56F7C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126369" y="2057146"/>
            <a:ext cx="471169" cy="214168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begin{document}&#10;&#10;\textcolor{red}{$(\beta, 2)$}&#10;&#10;&#10;&#10;\end{document}" title="IguanaTex Bitmap Display">
            <a:extLst>
              <a:ext uri="{FF2B5EF4-FFF2-40B4-BE49-F238E27FC236}">
                <a16:creationId xmlns:a16="http://schemas.microsoft.com/office/drawing/2014/main" id="{4BFECBC9-46B3-78FB-633E-CE7BB1D8D6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161162" y="2639644"/>
            <a:ext cx="471170" cy="214168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usepackage{xcolor}&#10;\begin{document}&#10;&#10;\textcolor{red}{$(\gamma, 3)$}&#10;&#10;&#10;&#10;\end{document}" title="IguanaTex Bitmap Display">
            <a:extLst>
              <a:ext uri="{FF2B5EF4-FFF2-40B4-BE49-F238E27FC236}">
                <a16:creationId xmlns:a16="http://schemas.microsoft.com/office/drawing/2014/main" id="{057192DE-D319-52F2-9BA8-5100A0F6DC0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166061" y="3216172"/>
            <a:ext cx="439465" cy="209269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C \ = \ \mathsf{p} \rightarrow \{\mathsf{q,r}\}\quad 3: (x'=1) \&amp; (y'=2) \&amp; (z'=3);C' \quad +\quad 7: (x'=1); C''$&#10;&#10;&#10;\end{document}" title="IguanaTex Bitmap Display">
            <a:extLst>
              <a:ext uri="{FF2B5EF4-FFF2-40B4-BE49-F238E27FC236}">
                <a16:creationId xmlns:a16="http://schemas.microsoft.com/office/drawing/2014/main" id="{F47F2F44-C46B-4BD3-47D8-42E5715559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36800" y="2246632"/>
            <a:ext cx="8229600" cy="254000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3C46B8-933E-ABC5-3093-7052892200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6840D65B-E469-5BCB-79CF-DEF35D3769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&#10;\[&#10;\mathsf{p} : &#10;\left\{&#10;\begin{aligned}&#10;[\alpha_1] \quad s_{\mathsf{p}} = 1 &amp;\rightarrow 3 : (x' = 1) \land (s_{\mathsf{p}} = s_{\mathsf{p}} + 1) \\&#10;[\alpha_2] \quad s_{\mathsf{p}} = 1 &amp;\rightarrow 7 : (x' = 1) \land (s_{\mathsf{p}} = \mathsf{end}) \\&#10;[\beta] \quad s_{\mathsf{p}} = 2 &amp;\rightarrow 100 : (x' = 0) \land (s_{\mathsf{p}} = \mathsf{end})&#10;\end{aligned}&#10;\right\}&#10;\]&#10;&#10;\end{document}" title="IguanaTex Bitmap Display">
            <a:extLst>
              <a:ext uri="{FF2B5EF4-FFF2-40B4-BE49-F238E27FC236}">
                <a16:creationId xmlns:a16="http://schemas.microsoft.com/office/drawing/2014/main" id="{3F10B1DA-B511-FABE-84B4-A405E1C081B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56062" y="3931351"/>
            <a:ext cx="5410200" cy="106680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&#10;&#10;\[&#10;\mathsf{q} : &#10;\left\{&#10;\begin{aligned}&#10;[\alpha_1] \quad s_{\mathsf{q}} = 1 &amp;\rightarrow 1 : (y' = 2) \land (s_{\mathsf{q}} = s_{\mathsf{q}} + 1) \\&#10;[\alpha_2] \quad s_{\mathsf{q}} = 1 &amp;\rightarrow 1 : (s_{\mathsf{q}} = s_{\mathsf{q}} + 2) \\&#10;[\beta] \quad s_{\mathsf{q}} = 2 &amp; \rightarrow 1 : (y' = 0) \land (s_{\mathsf{q}} = \mathsf{end})\\&#10;[\gamma] \quad s_{\mathsf{q}} = 3 &amp; \rightarrow 1 : (y' = 20) \land (s_{\mathsf{q}} = \mathsf{end})\\&#10;\end{aligned}&#10;\right\}&#10;\]&#10;&#10;\end{document}" title="IguanaTex Bitmap Display">
            <a:extLst>
              <a:ext uri="{FF2B5EF4-FFF2-40B4-BE49-F238E27FC236}">
                <a16:creationId xmlns:a16="http://schemas.microsoft.com/office/drawing/2014/main" id="{99BCF651-2E0C-86FB-0606-4FF92A80292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275797" y="5079334"/>
            <a:ext cx="5410200" cy="1422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[&#10;\mathsf{r} : &#10;\left\{&#10;\begin{aligned}&#10;[\alpha_1] \quad s_{\mathsf{r}} = 1 &amp;\rightarrow 1 : (z' = 3) \land (s_{\mathsf{r}} = \mathsf{end}) \\&#10;[\alpha_2] \quad s_{\mathsf{r}} = 1 &amp;\rightarrow 1 : (s_{\mathsf{r}} = s_{\mathsf{r}} + 2) \\&#10;[\gamma] \quad s_{\mathsf{r}} = 3 &amp; \rightarrow 100 : (z' = 30) \land (s_{\mathsf{r}} = \mathsf{end})\\&#10;\end{aligned}&#10;\right\}&#10;\]&#10;&#10;&#10;\end{document}" title="IguanaTex Bitmap Display">
            <a:extLst>
              <a:ext uri="{FF2B5EF4-FFF2-40B4-BE49-F238E27FC236}">
                <a16:creationId xmlns:a16="http://schemas.microsoft.com/office/drawing/2014/main" id="{36B1AC80-4891-4E2F-DAFC-60F69DBD89D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451600" y="3931351"/>
            <a:ext cx="5384800" cy="10668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F8AD249-C494-3FB0-C80F-8DBE02245209}"/>
              </a:ext>
            </a:extLst>
          </p:cNvPr>
          <p:cNvSpPr/>
          <p:nvPr/>
        </p:nvSpPr>
        <p:spPr>
          <a:xfrm>
            <a:off x="1033951" y="4681179"/>
            <a:ext cx="4656004" cy="320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8068F3-6FB0-F95E-8C62-129CB40B186B}"/>
              </a:ext>
            </a:extLst>
          </p:cNvPr>
          <p:cNvSpPr/>
          <p:nvPr/>
        </p:nvSpPr>
        <p:spPr>
          <a:xfrm>
            <a:off x="7035800" y="4648031"/>
            <a:ext cx="4656004" cy="370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20A9E2-E9CE-5A05-0854-65F4B82B6374}"/>
              </a:ext>
            </a:extLst>
          </p:cNvPr>
          <p:cNvSpPr/>
          <p:nvPr/>
        </p:nvSpPr>
        <p:spPr>
          <a:xfrm>
            <a:off x="3767998" y="5800868"/>
            <a:ext cx="4656004" cy="320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1B75E0-54A0-672A-F37D-49A4675267AD}"/>
              </a:ext>
            </a:extLst>
          </p:cNvPr>
          <p:cNvSpPr/>
          <p:nvPr/>
        </p:nvSpPr>
        <p:spPr>
          <a:xfrm>
            <a:off x="3771532" y="6197513"/>
            <a:ext cx="4656004" cy="320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9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2D09-2819-516D-C9B9-62714D8E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/>
          <a:lstStyle/>
          <a:p>
            <a:r>
              <a:rPr lang="en-IT"/>
              <a:t>correctness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9061-45BC-0DD4-2902-09BE84D1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000" y="2632657"/>
            <a:ext cx="6468000" cy="1080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Our projection operations are correct with respect to the semantics of choreographies and PRISM</a:t>
            </a:r>
            <a:endParaRPr lang="en-IT" sz="200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CD90-B920-0725-57C7-AF2033404F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3B8F-09BD-BECC-A951-50AEDB366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B370F-6D2E-75F3-2C8C-3F471AFB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534" y="3789000"/>
            <a:ext cx="9762932" cy="88094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D351B-C613-7793-CDB7-93DB788B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720A256B-0BC4-3431-5860-B4656EF31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35D524-2CB4-F46D-6B99-738F34B43B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EEBA-CC37-AD4A-E310-C8F04557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A960-CA6F-8743-27A0-9D1581C0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IMPLEMENTATION &amp; BENCHMARKING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4736-C227-AA0F-B4AF-4E7D63EE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0276-0DE6-9889-AB60-5B3F9973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46C6-033A-0782-FA74-923A9574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63376F-C52D-B5EE-386F-08CC187EB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2A1939-9A74-3C8A-5682-455F7988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1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B35D-3D8D-5F57-A1E7-CFCDE71F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F6D7-CC6D-B066-9196-074C1324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Java, ANTLR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Available at https://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adeleveschetti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ChoreoPRISM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Generates PRISM code that needs to be fed to PRISM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Implementation offers extra language constructs</a:t>
            </a: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A172-6BB8-368C-8F6B-8CE715E2F9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18CFB-AD60-BBCA-6329-C2E08A59F5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AF5DD-850E-E3BB-7487-8A9F57E09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44" y="4411081"/>
            <a:ext cx="9563111" cy="932625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0843BFE-0305-4CB8-DAD9-937753548047}"/>
              </a:ext>
            </a:extLst>
          </p:cNvPr>
          <p:cNvSpPr txBox="1">
            <a:spLocks/>
          </p:cNvSpPr>
          <p:nvPr/>
        </p:nvSpPr>
        <p:spPr>
          <a:xfrm>
            <a:off x="3936000" y="5410420"/>
            <a:ext cx="3852000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Parametric modules renaming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14:cNvPr>
              <p14:cNvContentPartPr/>
              <p14:nvPr/>
            </p14:nvContentPartPr>
            <p14:xfrm>
              <a:off x="3216000" y="4767633"/>
              <a:ext cx="38304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6000" y="4587633"/>
                <a:ext cx="5626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14:cNvPr>
              <p14:cNvContentPartPr/>
              <p14:nvPr/>
            </p14:nvContentPartPr>
            <p14:xfrm>
              <a:off x="5991293" y="4759713"/>
              <a:ext cx="257400" cy="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1293" y="4575527"/>
                <a:ext cx="437040" cy="383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14:cNvPr>
              <p14:cNvContentPartPr/>
              <p14:nvPr/>
            </p14:nvContentPartPr>
            <p14:xfrm>
              <a:off x="6047573" y="5028309"/>
              <a:ext cx="300240" cy="3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7681" y="4848309"/>
                <a:ext cx="479665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14:cNvPr>
              <p14:cNvContentPartPr/>
              <p14:nvPr/>
            </p14:nvContentPartPr>
            <p14:xfrm>
              <a:off x="8616000" y="4727674"/>
              <a:ext cx="407520" cy="1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26079" y="4547674"/>
                <a:ext cx="587001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14:cNvPr>
              <p14:cNvContentPartPr/>
              <p14:nvPr/>
            </p14:nvContentPartPr>
            <p14:xfrm>
              <a:off x="8649840" y="5048794"/>
              <a:ext cx="288000" cy="40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9840" y="4868794"/>
                <a:ext cx="467640" cy="4003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03D279-FE1D-DC40-4B7D-708C105428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23D97466-3159-6ED3-2D7F-633D46C503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21F97D7-BDDC-60FD-0542-C454DF2DF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BF6A4-0194-1FA6-500A-BA6A1E09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31" y="2571736"/>
            <a:ext cx="9315938" cy="32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41615-E162-96CD-5CDE-D2A74A2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itcoin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608DF-240D-2DA9-74B5-C86F5752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ACFAB-F225-DFE5-9591-BD36445B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1" y="2463198"/>
            <a:ext cx="8057158" cy="346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11B00-FB48-53E3-A251-83A95BDE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31" y="2553761"/>
            <a:ext cx="9315938" cy="3286510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4EAFCB54-9DFF-971B-6000-FF4115909737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Original PRISM Model</a:t>
            </a:r>
            <a:r>
              <a:rPr lang="en-GB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D3A93F-56BF-487B-D1BD-5B31441F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5949000"/>
            <a:ext cx="11520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[1] Stefano Bistarelli, Rocco De Nicola, Letterio Galletta, Cosimo  </a:t>
            </a:r>
            <a:r>
              <a:rPr lang="en-IT" altLang="en-IT" sz="1200" dirty="0">
                <a:latin typeface="+mn-lt"/>
              </a:rPr>
              <a:t>Laneve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 Ivan Mercanti</a:t>
            </a:r>
            <a:r>
              <a:rPr lang="en-IT" altLang="en-IT" sz="1200" dirty="0">
                <a:latin typeface="+mn-lt"/>
              </a:rPr>
              <a:t>,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Adele Veschetti:</a:t>
            </a:r>
            <a:b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IT" altLang="en-IT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Stochastic modeling and analysis of the bitcoin protocol in the presence of block communication delays.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Concurr. Comput. Pract. Exp. 35(16) (2023)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E235AE97-72CF-2150-6324-7EAE3E60E680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Choreographic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360;p30">
            <a:extLst>
              <a:ext uri="{FF2B5EF4-FFF2-40B4-BE49-F238E27FC236}">
                <a16:creationId xmlns:a16="http://schemas.microsoft.com/office/drawing/2014/main" id="{6385191F-DE7E-A4FF-499D-F9A4BE4EEE0B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Projected PRISM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685-DC6C-B444-5742-8CD8D7B15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DE75E8F6-4D4C-593C-F35D-5A208AC20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55AF556-C02B-9A3F-0016-CC406F8B6A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6E3CB0C-2084-5F2E-81B5-BD3E56104F5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r>
              <a:rPr lang="de-DE" dirty="0"/>
              <a:t>11.02.2025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98031-5770-C86A-9C2E-A220FE71C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674145"/>
            <a:ext cx="7052400" cy="3501402"/>
          </a:xfrm>
          <a:prstGeom prst="rect">
            <a:avLst/>
          </a:prstGeom>
        </p:spPr>
      </p:pic>
      <p:pic>
        <p:nvPicPr>
          <p:cNvPr id="11" name="Picture 10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C13B683C-DF61-6DBC-49C3-6BFD4BFC1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490" y="1910772"/>
            <a:ext cx="3852000" cy="20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/>
      <p:bldP spid="15" grpId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BEC9-F057-1E14-F824-6981E82F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8B99-8F9C-7FC4-6EEA-A43000A9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C7354-1A63-5403-FAB5-60586C4F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A9BE-A0A2-DAF6-D3DE-920F3FB3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902BC9-6541-0304-C406-A1610E35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5A859C3-BCC5-62A0-EA5F-BB6A1AFD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80000" y="53960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Conclusions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1080000" y="22973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Background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2160000" y="2921068"/>
            <a:ext cx="612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Choreographic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 Language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3240000" y="35398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PRISM Language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4320000" y="41585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Projection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5400000" y="4777339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Implementation</a:t>
            </a:r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CBC70E-CA77-FA21-AF99-68D64F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110FE2CF-95CF-D1F0-5C0A-9A49AAB0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C36-E8B0-BF43-CBDC-106654B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/>
              <a:t>onclusions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9B74-F251-CD52-6776-84AC5426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78" y="2349000"/>
            <a:ext cx="11519987" cy="2169000"/>
          </a:xfrm>
        </p:spPr>
        <p:txBody>
          <a:bodyPr>
            <a:normAutofit/>
          </a:bodyPr>
          <a:lstStyle/>
          <a:p>
            <a:r>
              <a:rPr lang="en-IT" dirty="0"/>
              <a:t>We have developed a </a:t>
            </a:r>
            <a:r>
              <a:rPr lang="en-IT" b="1" dirty="0"/>
              <a:t>choreographic calculus</a:t>
            </a:r>
          </a:p>
          <a:p>
            <a:pPr lvl="1"/>
            <a:r>
              <a:rPr lang="en-GB" sz="2000" dirty="0"/>
              <a:t>P</a:t>
            </a:r>
            <a:r>
              <a:rPr lang="en-IT" sz="2000" dirty="0"/>
              <a:t>robabilistic </a:t>
            </a:r>
          </a:p>
          <a:p>
            <a:pPr lvl="1"/>
            <a:r>
              <a:rPr lang="en-GB" sz="2000" dirty="0"/>
              <a:t>M</a:t>
            </a:r>
            <a:r>
              <a:rPr lang="en-IT" sz="2000" dirty="0"/>
              <a:t>odels concurrent probabilistic systems</a:t>
            </a:r>
          </a:p>
          <a:p>
            <a:pPr lvl="1"/>
            <a:r>
              <a:rPr lang="en-GB" sz="2000" dirty="0"/>
              <a:t>Improved e</a:t>
            </a:r>
            <a:r>
              <a:rPr lang="en-IT" sz="2000" dirty="0"/>
              <a:t>xpressive clarity</a:t>
            </a:r>
          </a:p>
          <a:p>
            <a:pPr lvl="1"/>
            <a:r>
              <a:rPr lang="en-GB" sz="2000" dirty="0"/>
              <a:t>I</a:t>
            </a:r>
            <a:r>
              <a:rPr lang="en-IT" sz="2000" dirty="0"/>
              <a:t>mplemented and proved the correcteness of </a:t>
            </a:r>
            <a:r>
              <a:rPr lang="en-IT" sz="2000"/>
              <a:t>the projection</a:t>
            </a:r>
            <a:endParaRPr lang="en-IT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6981-8565-9B9F-5AB5-8956464027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66A4-CD38-D03C-C1B0-B2B793CD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94F876-C804-2BB2-9E69-F0C400D1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7B5538D8-35D9-B4D8-B38E-9F364E70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F03BE5E-B748-74F1-3C6D-E4C8F573EE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E63A-45F6-3968-F495-86167532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8003-0036-B931-4822-FD55473B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2410-7A6A-73B1-1365-2F336D5B4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Extend the language</a:t>
            </a:r>
            <a:endParaRPr lang="en-US" dirty="0"/>
          </a:p>
          <a:p>
            <a:pPr lvl="1"/>
            <a:r>
              <a:rPr lang="en-US" dirty="0"/>
              <a:t>There are protocols we cannot model, especially those with internal branching</a:t>
            </a:r>
          </a:p>
          <a:p>
            <a:r>
              <a:rPr lang="en-US" i="1" dirty="0"/>
              <a:t>Extend the theory for the full language (and extensions)</a:t>
            </a:r>
            <a:endParaRPr lang="en-US" dirty="0"/>
          </a:p>
          <a:p>
            <a:pPr lvl="1"/>
            <a:r>
              <a:rPr lang="en-US" dirty="0"/>
              <a:t>Theoretical aspects only hold for a very core version of the language</a:t>
            </a:r>
          </a:p>
          <a:p>
            <a:r>
              <a:rPr lang="en-US" i="1" dirty="0"/>
              <a:t>Generate Markov chains directly from choreographies</a:t>
            </a:r>
            <a:endParaRPr lang="en-US" dirty="0"/>
          </a:p>
          <a:p>
            <a:pPr lvl="1"/>
            <a:r>
              <a:rPr lang="en-US" dirty="0"/>
              <a:t>PRISM needs to construct all possible interactions from single modules</a:t>
            </a:r>
          </a:p>
          <a:p>
            <a:pPr lvl="1"/>
            <a:r>
              <a:rPr lang="en-US" dirty="0"/>
              <a:t>A choreography knows that by definition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this improve performance dramatically?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92DA-43E4-9B54-8C60-949A01EFCB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C09D-6178-A42F-AF23-E3D7170E30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804288-8C70-EB8C-BA29-FDB7EE5B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9F8AAAC6-6B83-3234-B9E2-5D1EB696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A965482-9057-146D-55D4-EC66F5B6AB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494E7-A667-ECBD-D190-61E560D8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4404" y="4311243"/>
            <a:ext cx="6045583" cy="19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38A9-F0A5-AAAB-D296-9285AB9DB6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BFAD-8A6E-0F17-3A4B-EAD620431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81882-AD25-CF16-4935-140CAC93F3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7" name="Google Shape;689;p47">
            <a:extLst>
              <a:ext uri="{FF2B5EF4-FFF2-40B4-BE49-F238E27FC236}">
                <a16:creationId xmlns:a16="http://schemas.microsoft.com/office/drawing/2014/main" id="{C4DF1AA8-DEA6-EE44-5A77-474C2E589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000" y="1815000"/>
            <a:ext cx="44481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690;p47">
            <a:extLst>
              <a:ext uri="{FF2B5EF4-FFF2-40B4-BE49-F238E27FC236}">
                <a16:creationId xmlns:a16="http://schemas.microsoft.com/office/drawing/2014/main" id="{8ABF5EE3-3B68-3F5F-8525-B46C0703AEB3}"/>
              </a:ext>
            </a:extLst>
          </p:cNvPr>
          <p:cNvSpPr txBox="1">
            <a:spLocks/>
          </p:cNvSpPr>
          <p:nvPr/>
        </p:nvSpPr>
        <p:spPr>
          <a:xfrm>
            <a:off x="2347950" y="2709000"/>
            <a:ext cx="6988050" cy="124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800" b="1" dirty="0"/>
              <a:t>Questions?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GB" sz="2800" b="1" dirty="0"/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400" b="1" dirty="0"/>
              <a:t>Adele Veschetti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1600" dirty="0" err="1"/>
              <a:t>adele.veschetti@tu-darmstadt.de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69C94-7790-3629-BCB5-278C179EE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2EB2061-8EFD-1521-104F-F09CB381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E6ECB100-4A39-FB5D-7E98-462D4DC11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2BF1AC-2A59-E24B-8065-1B2BD2F17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623AC162-91C1-3F61-CE30-E823BA746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783A-1A56-6AF3-3741-66F72474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C4C5-BBBB-658A-456C-5DF02DAF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0C73B-33C9-D47E-12D9-0EFAB206F6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3487B-7419-59E3-F163-95B40EAEA8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C2E1E-200F-6D3C-F769-612307F17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40F2A8-E7A6-4ACA-E7E9-64B320E63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8AFD8946-ED56-B2DA-CD90-B0BDA443D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85A402-4571-7733-2312-137B2D90DB1E}"/>
              </a:ext>
            </a:extLst>
          </p:cNvPr>
          <p:cNvSpPr txBox="1"/>
          <p:nvPr/>
        </p:nvSpPr>
        <p:spPr>
          <a:xfrm>
            <a:off x="2292811" y="2679896"/>
            <a:ext cx="7606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 Probabilistic Choreography Language for PRISM</a:t>
            </a:r>
            <a:endParaRPr lang="en-US" sz="2400" b="1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6DDF644-97DC-9F31-FE8A-27525B806477}"/>
              </a:ext>
            </a:extLst>
          </p:cNvPr>
          <p:cNvSpPr txBox="1">
            <a:spLocks/>
          </p:cNvSpPr>
          <p:nvPr/>
        </p:nvSpPr>
        <p:spPr>
          <a:xfrm>
            <a:off x="1416000" y="3510927"/>
            <a:ext cx="9360000" cy="1771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400" dirty="0"/>
              <a:t>Joint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Marco Carbone</a:t>
            </a:r>
            <a:endParaRPr lang="de-DE" sz="2400" baseline="300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de-DE" sz="2400" dirty="0"/>
              <a:t>IT University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Copenhagen</a:t>
            </a:r>
            <a:endParaRPr lang="de-DE" sz="24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/>
              <a:t>Winner of Best Paper Award</a:t>
            </a:r>
            <a:r>
              <a:rPr lang="de-DE" sz="2400" dirty="0"/>
              <a:t> at COORDINATION 2024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1A7980-7DE4-FE95-95D1-680157174712}"/>
                  </a:ext>
                </a:extLst>
              </p14:cNvPr>
              <p14:cNvContentPartPr/>
              <p14:nvPr/>
            </p14:nvContentPartPr>
            <p14:xfrm>
              <a:off x="8863384" y="2951464"/>
              <a:ext cx="906120" cy="40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1A7980-7DE4-FE95-95D1-680157174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3744" y="2771824"/>
                <a:ext cx="10857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D93CF7-13BB-D4FA-3FFD-A52DADB0234F}"/>
                  </a:ext>
                </a:extLst>
              </p14:cNvPr>
              <p14:cNvContentPartPr/>
              <p14:nvPr/>
            </p14:nvContentPartPr>
            <p14:xfrm>
              <a:off x="4685584" y="2941384"/>
              <a:ext cx="3439800" cy="2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D93CF7-13BB-D4FA-3FFD-A52DADB023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5944" y="2761384"/>
                <a:ext cx="3619440" cy="3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8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0795-203E-EF86-D23A-5C68F117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7F4C-527C-473A-5F3D-1D2779D4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C58E4-C909-1CC2-B18E-434ED007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B186-D990-5426-DC8A-DE4738C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C776AD-7330-6048-03A6-C1384624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B9A18723-146A-FF5B-527D-46DBE7BD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E360-8A61-8944-F04B-C1F3C356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155A-AB6B-4AC7-DF21-BF794FBC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13868-781F-FC50-A900-3EFF5EAA6D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CCC13-4B27-FCAC-72BA-03CE0975F8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4E5E-68E5-768D-E548-DE0BF7D5D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2D2937-B499-18B5-DC12-30451DF0A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19EEBDB2-FB91-00CB-56AA-A12A9A1BE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3EB66FD-5A6F-9FFF-C33B-D0B6F818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2" y="2111893"/>
            <a:ext cx="11519987" cy="1387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 err="1"/>
              <a:t>What</a:t>
            </a:r>
            <a:r>
              <a:rPr lang="it-IT" sz="2400" b="1" dirty="0"/>
              <a:t> </a:t>
            </a:r>
            <a:r>
              <a:rPr lang="it-IT" sz="2400" b="1" dirty="0" err="1"/>
              <a:t>is</a:t>
            </a:r>
            <a:r>
              <a:rPr lang="it-IT" sz="2400" b="1" dirty="0"/>
              <a:t> Model Checking?</a:t>
            </a:r>
          </a:p>
          <a:p>
            <a:r>
              <a:rPr lang="en-US" dirty="0"/>
              <a:t>A </a:t>
            </a:r>
            <a:r>
              <a:rPr lang="en-US" b="1" dirty="0"/>
              <a:t>formal verification technique</a:t>
            </a:r>
            <a:r>
              <a:rPr lang="en-US" dirty="0"/>
              <a:t> used to systematically explore the state space of a system</a:t>
            </a:r>
          </a:p>
          <a:p>
            <a:r>
              <a:rPr lang="en-US" dirty="0"/>
              <a:t>Ensures a system satisfies a given </a:t>
            </a:r>
            <a:r>
              <a:rPr lang="en-US" b="1" dirty="0"/>
              <a:t>specification</a:t>
            </a:r>
            <a:r>
              <a:rPr lang="en-US" dirty="0"/>
              <a:t> (e.g., safety or liveness properties)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CE48D-8872-316B-B5C4-BC685B69CF10}"/>
              </a:ext>
            </a:extLst>
          </p:cNvPr>
          <p:cNvSpPr txBox="1"/>
          <p:nvPr/>
        </p:nvSpPr>
        <p:spPr>
          <a:xfrm>
            <a:off x="360000" y="352575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it works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FD6125-F6BD-40EA-BF81-7513C9E7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859" y="3301644"/>
            <a:ext cx="5916000" cy="1681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31A354-72C1-8F35-C36B-92C617C39BC8}"/>
              </a:ext>
            </a:extLst>
          </p:cNvPr>
          <p:cNvSpPr txBox="1"/>
          <p:nvPr/>
        </p:nvSpPr>
        <p:spPr>
          <a:xfrm>
            <a:off x="354859" y="4297615"/>
            <a:ext cx="11136000" cy="1050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Applications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Hardware verification, software verification, protocol verification, and many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7F912-2E9B-4E3B-EF07-53874D46D52D}"/>
              </a:ext>
            </a:extLst>
          </p:cNvPr>
          <p:cNvSpPr txBox="1"/>
          <p:nvPr/>
        </p:nvSpPr>
        <p:spPr>
          <a:xfrm>
            <a:off x="354859" y="5417425"/>
            <a:ext cx="11136000" cy="1050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Limitations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State space explosion, scalability issues, abstraction and modeling errors,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8886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C66836A1-FCD1-4186-7ED6-D1D48584E7AB}"/>
              </a:ext>
            </a:extLst>
          </p:cNvPr>
          <p:cNvSpPr txBox="1">
            <a:spLocks/>
          </p:cNvSpPr>
          <p:nvPr/>
        </p:nvSpPr>
        <p:spPr>
          <a:xfrm>
            <a:off x="369760" y="1972367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dirty="0"/>
              <a:t>PRISM has a declarative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easy to add commands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</a:t>
            </a:r>
            <a:r>
              <a:rPr lang="en-GB" b="1" dirty="0"/>
              <a:t>hard</a:t>
            </a:r>
            <a:r>
              <a:rPr lang="en-GB" dirty="0"/>
              <a:t> to predict what their effect is on the system as a whole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Prism</a:t>
            </a:r>
            <a:r>
              <a:rPr lang="de-DE" baseline="30000" dirty="0"/>
              <a:t>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PRISM language for modelling concurrent systems</a:t>
            </a: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Based on a declarative version of CSP (with probabilities/rates)</a:t>
            </a:r>
            <a:endParaRPr lang="en" sz="20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https://</a:t>
            </a:r>
            <a:r>
              <a:rPr lang="en-GB" sz="2000" dirty="0" err="1">
                <a:solidFill>
                  <a:schemeClr val="tx1"/>
                </a:solidFill>
              </a:rPr>
              <a:t>www.prismmodelchecker.org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D98AA8-D575-9076-AA2B-C0614FD92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98332B4-0DB4-3273-B342-A2CC083A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F2F80-2859-D85E-1408-FC7907C5F3A0}"/>
              </a:ext>
            </a:extLst>
          </p:cNvPr>
          <p:cNvSpPr txBox="1"/>
          <p:nvPr/>
        </p:nvSpPr>
        <p:spPr>
          <a:xfrm>
            <a:off x="360000" y="6010702"/>
            <a:ext cx="11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strike="noStrike" dirty="0">
                <a:effectLst/>
              </a:rPr>
              <a:t>[1] Marta Kwiatkowska</a:t>
            </a:r>
            <a:r>
              <a:rPr lang="en-GB" sz="1200" b="0" i="0" dirty="0">
                <a:effectLst/>
              </a:rPr>
              <a:t>, </a:t>
            </a:r>
            <a:r>
              <a:rPr lang="en-GB" sz="1200" b="0" i="0" strike="noStrike" dirty="0">
                <a:effectLst/>
              </a:rPr>
              <a:t>Gethin Norman</a:t>
            </a:r>
            <a:r>
              <a:rPr lang="en-GB" sz="1200" b="0" i="0" dirty="0">
                <a:effectLst/>
              </a:rPr>
              <a:t> and </a:t>
            </a:r>
            <a:r>
              <a:rPr lang="en-GB" sz="1200" b="0" i="0" strike="noStrike" dirty="0">
                <a:effectLst/>
              </a:rPr>
              <a:t>David Parker</a:t>
            </a:r>
            <a:r>
              <a:rPr lang="en-GB" sz="1200" b="0" i="0" dirty="0">
                <a:effectLst/>
              </a:rPr>
              <a:t>. </a:t>
            </a:r>
            <a:r>
              <a:rPr lang="en-GB" sz="1200" b="0" i="0" strike="noStrike" dirty="0">
                <a:effectLst/>
              </a:rPr>
              <a:t>PRISM 4.0: Verification of Probabilistic Real-time Systems</a:t>
            </a:r>
            <a:r>
              <a:rPr lang="en-GB" sz="1200" b="0" i="0" dirty="0">
                <a:effectLst/>
              </a:rPr>
              <a:t>. In </a:t>
            </a:r>
            <a:r>
              <a:rPr lang="en-GB" sz="1200" b="0" i="1" dirty="0">
                <a:effectLst/>
              </a:rPr>
              <a:t>Proc. 23rd International Conference on Computer Aided Verification (CAV’11)</a:t>
            </a:r>
            <a:r>
              <a:rPr lang="en-GB" sz="1200" b="0" i="0" dirty="0">
                <a:effectLst/>
              </a:rPr>
              <a:t>, volume 6806 of LNCS, pages 585-591, Springer, 2011</a:t>
            </a:r>
            <a:endParaRPr lang="en-IT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B5EE6-F408-2667-7ECE-8A908894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00" y="2793614"/>
            <a:ext cx="4798783" cy="305377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CAF4EF1-BC85-6FC1-288A-F0B398CB1A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6000" y="2046534"/>
            <a:ext cx="8280000" cy="3715590"/>
          </a:xfrm>
          <a:prstGeom prst="rect">
            <a:avLst/>
          </a:prstGeom>
        </p:spPr>
      </p:pic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0589BF2-9695-B48A-1AA1-C366A6F0B64E}"/>
              </a:ext>
            </a:extLst>
          </p:cNvPr>
          <p:cNvSpPr txBox="1">
            <a:spLocks/>
          </p:cNvSpPr>
          <p:nvPr/>
        </p:nvSpPr>
        <p:spPr>
          <a:xfrm>
            <a:off x="4901339" y="2065260"/>
            <a:ext cx="1468975" cy="446340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Conditions</a:t>
            </a:r>
          </a:p>
        </p:txBody>
      </p:sp>
      <p:sp>
        <p:nvSpPr>
          <p:cNvPr id="13" name="Google Shape;360;p30">
            <a:extLst>
              <a:ext uri="{FF2B5EF4-FFF2-40B4-BE49-F238E27FC236}">
                <a16:creationId xmlns:a16="http://schemas.microsoft.com/office/drawing/2014/main" id="{02B42C1B-3386-5CA3-DBF6-10069EE6D52E}"/>
              </a:ext>
            </a:extLst>
          </p:cNvPr>
          <p:cNvSpPr txBox="1">
            <a:spLocks/>
          </p:cNvSpPr>
          <p:nvPr/>
        </p:nvSpPr>
        <p:spPr>
          <a:xfrm>
            <a:off x="1799993" y="3325841"/>
            <a:ext cx="1468975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Labels</a:t>
            </a:r>
          </a:p>
        </p:txBody>
      </p:sp>
      <p:sp>
        <p:nvSpPr>
          <p:cNvPr id="14" name="Google Shape;360;p30">
            <a:extLst>
              <a:ext uri="{FF2B5EF4-FFF2-40B4-BE49-F238E27FC236}">
                <a16:creationId xmlns:a16="http://schemas.microsoft.com/office/drawing/2014/main" id="{2A7199E4-BB3F-8E88-B681-0F455DC4940A}"/>
              </a:ext>
            </a:extLst>
          </p:cNvPr>
          <p:cNvSpPr txBox="1">
            <a:spLocks/>
          </p:cNvSpPr>
          <p:nvPr/>
        </p:nvSpPr>
        <p:spPr>
          <a:xfrm>
            <a:off x="9070478" y="2793614"/>
            <a:ext cx="844116" cy="446340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Rates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688CEAF9-4942-287A-A6A5-D14586594B78}"/>
              </a:ext>
            </a:extLst>
          </p:cNvPr>
          <p:cNvSpPr txBox="1">
            <a:spLocks/>
          </p:cNvSpPr>
          <p:nvPr/>
        </p:nvSpPr>
        <p:spPr>
          <a:xfrm>
            <a:off x="7381335" y="4124362"/>
            <a:ext cx="1077330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Updates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14:cNvPr>
              <p14:cNvContentPartPr/>
              <p14:nvPr/>
            </p14:nvContentPartPr>
            <p14:xfrm>
              <a:off x="3843214" y="2989430"/>
              <a:ext cx="666360" cy="3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9214" y="2880317"/>
                <a:ext cx="774000" cy="25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14:cNvPr>
              <p14:cNvContentPartPr/>
              <p14:nvPr/>
            </p14:nvContentPartPr>
            <p14:xfrm>
              <a:off x="3770494" y="3232430"/>
              <a:ext cx="747720" cy="15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6468" y="3124430"/>
                <a:ext cx="855412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14:cNvPr>
              <p14:cNvContentPartPr/>
              <p14:nvPr/>
            </p14:nvContentPartPr>
            <p14:xfrm>
              <a:off x="3831694" y="3385790"/>
              <a:ext cx="39132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7694" y="3277790"/>
                <a:ext cx="498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14:cNvPr>
              <p14:cNvContentPartPr/>
              <p14:nvPr/>
            </p14:nvContentPartPr>
            <p14:xfrm>
              <a:off x="3828454" y="3605030"/>
              <a:ext cx="825840" cy="33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4454" y="3497030"/>
                <a:ext cx="933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14:cNvPr>
              <p14:cNvContentPartPr/>
              <p14:nvPr/>
            </p14:nvContentPartPr>
            <p14:xfrm>
              <a:off x="3833494" y="3778550"/>
              <a:ext cx="732960" cy="18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79494" y="3670550"/>
                <a:ext cx="8406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14:cNvPr>
              <p14:cNvContentPartPr/>
              <p14:nvPr/>
            </p14:nvContentPartPr>
            <p14:xfrm>
              <a:off x="3787054" y="4936670"/>
              <a:ext cx="1444680" cy="14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3054" y="4828670"/>
                <a:ext cx="15523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14:cNvPr>
              <p14:cNvContentPartPr/>
              <p14:nvPr/>
            </p14:nvContentPartPr>
            <p14:xfrm>
              <a:off x="3755014" y="5109110"/>
              <a:ext cx="518760" cy="15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1014" y="5001110"/>
                <a:ext cx="626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14:cNvPr>
              <p14:cNvContentPartPr/>
              <p14:nvPr/>
            </p14:nvContentPartPr>
            <p14:xfrm>
              <a:off x="3776614" y="5311430"/>
              <a:ext cx="1677240" cy="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2614" y="5203430"/>
                <a:ext cx="1784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14:cNvPr>
              <p14:cNvContentPartPr/>
              <p14:nvPr/>
            </p14:nvContentPartPr>
            <p14:xfrm>
              <a:off x="4667614" y="3035510"/>
              <a:ext cx="1173240" cy="1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13631" y="2927510"/>
                <a:ext cx="1280847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14:cNvPr>
              <p14:cNvContentPartPr/>
              <p14:nvPr/>
            </p14:nvContentPartPr>
            <p14:xfrm>
              <a:off x="4666174" y="3206510"/>
              <a:ext cx="122832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12174" y="3098510"/>
                <a:ext cx="133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14:cNvPr>
              <p14:cNvContentPartPr/>
              <p14:nvPr/>
            </p14:nvContentPartPr>
            <p14:xfrm>
              <a:off x="4421374" y="3377870"/>
              <a:ext cx="1135800" cy="3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67357" y="3269870"/>
                <a:ext cx="124347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14:cNvPr>
              <p14:cNvContentPartPr/>
              <p14:nvPr/>
            </p14:nvContentPartPr>
            <p14:xfrm>
              <a:off x="4780654" y="3547790"/>
              <a:ext cx="1190520" cy="14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26654" y="3439790"/>
                <a:ext cx="1298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14:cNvPr>
              <p14:cNvContentPartPr/>
              <p14:nvPr/>
            </p14:nvContentPartPr>
            <p14:xfrm>
              <a:off x="4835374" y="3792230"/>
              <a:ext cx="1121040" cy="4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81391" y="3684230"/>
                <a:ext cx="1228645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14:cNvPr>
              <p14:cNvContentPartPr/>
              <p14:nvPr/>
            </p14:nvContentPartPr>
            <p14:xfrm>
              <a:off x="5370334" y="4930190"/>
              <a:ext cx="1572840" cy="2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6334" y="4824052"/>
                <a:ext cx="1680480" cy="232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14:cNvPr>
              <p14:cNvContentPartPr/>
              <p14:nvPr/>
            </p14:nvContentPartPr>
            <p14:xfrm>
              <a:off x="4424614" y="5091470"/>
              <a:ext cx="1593360" cy="2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70614" y="4985301"/>
                <a:ext cx="1701000" cy="23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14:cNvPr>
              <p14:cNvContentPartPr/>
              <p14:nvPr/>
            </p14:nvContentPartPr>
            <p14:xfrm>
              <a:off x="5683174" y="5287670"/>
              <a:ext cx="150624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29174" y="5179670"/>
                <a:ext cx="1613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14:cNvPr>
              <p14:cNvContentPartPr/>
              <p14:nvPr/>
            </p14:nvContentPartPr>
            <p14:xfrm>
              <a:off x="6263494" y="3020750"/>
              <a:ext cx="52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09494" y="2918750"/>
                <a:ext cx="632160" cy="20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14:cNvPr>
              <p14:cNvContentPartPr/>
              <p14:nvPr/>
            </p14:nvContentPartPr>
            <p14:xfrm>
              <a:off x="6204814" y="3151070"/>
              <a:ext cx="643320" cy="43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50814" y="3043070"/>
                <a:ext cx="750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14:cNvPr>
              <p14:cNvContentPartPr/>
              <p14:nvPr/>
            </p14:nvContentPartPr>
            <p14:xfrm>
              <a:off x="6050014" y="3405950"/>
              <a:ext cx="159480" cy="3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96136" y="3297950"/>
                <a:ext cx="266878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14:cNvPr>
              <p14:cNvContentPartPr/>
              <p14:nvPr/>
            </p14:nvContentPartPr>
            <p14:xfrm>
              <a:off x="6422974" y="3596750"/>
              <a:ext cx="333360" cy="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68974" y="3488750"/>
                <a:ext cx="441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14:cNvPr>
              <p14:cNvContentPartPr/>
              <p14:nvPr/>
            </p14:nvContentPartPr>
            <p14:xfrm>
              <a:off x="6420454" y="3805190"/>
              <a:ext cx="318960" cy="6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66454" y="3697190"/>
                <a:ext cx="426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14:cNvPr>
              <p14:cNvContentPartPr/>
              <p14:nvPr/>
            </p14:nvContentPartPr>
            <p14:xfrm>
              <a:off x="7357534" y="4974110"/>
              <a:ext cx="5544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03534" y="4866110"/>
                <a:ext cx="16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14:cNvPr>
              <p14:cNvContentPartPr/>
              <p14:nvPr/>
            </p14:nvContentPartPr>
            <p14:xfrm>
              <a:off x="6412894" y="5110550"/>
              <a:ext cx="14220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59030" y="5002550"/>
                <a:ext cx="249568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14:cNvPr>
              <p14:cNvContentPartPr/>
              <p14:nvPr/>
            </p14:nvContentPartPr>
            <p14:xfrm>
              <a:off x="7565614" y="5299190"/>
              <a:ext cx="145080" cy="3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11748" y="5191190"/>
                <a:ext cx="25245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14:cNvPr>
              <p14:cNvContentPartPr/>
              <p14:nvPr/>
            </p14:nvContentPartPr>
            <p14:xfrm>
              <a:off x="7006534" y="2985110"/>
              <a:ext cx="1266120" cy="35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519" y="2877110"/>
                <a:ext cx="137379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14:cNvPr>
              <p14:cNvContentPartPr/>
              <p14:nvPr/>
            </p14:nvContentPartPr>
            <p14:xfrm>
              <a:off x="7009414" y="3192470"/>
              <a:ext cx="1277640" cy="2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55414" y="3084470"/>
                <a:ext cx="1385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14:cNvPr>
              <p14:cNvContentPartPr/>
              <p14:nvPr/>
            </p14:nvContentPartPr>
            <p14:xfrm>
              <a:off x="6534574" y="3377510"/>
              <a:ext cx="1216800" cy="15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80574" y="3269510"/>
                <a:ext cx="1324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14:cNvPr>
              <p14:cNvContentPartPr/>
              <p14:nvPr/>
            </p14:nvContentPartPr>
            <p14:xfrm>
              <a:off x="7022734" y="3568670"/>
              <a:ext cx="1228320" cy="15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68734" y="3460670"/>
                <a:ext cx="1335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14:cNvPr>
              <p14:cNvContentPartPr/>
              <p14:nvPr/>
            </p14:nvContentPartPr>
            <p14:xfrm>
              <a:off x="6976294" y="3771710"/>
              <a:ext cx="1289160" cy="29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22294" y="3662393"/>
                <a:ext cx="1396800" cy="24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14:cNvPr>
              <p14:cNvContentPartPr/>
              <p14:nvPr/>
            </p14:nvContentPartPr>
            <p14:xfrm>
              <a:off x="7699894" y="4921190"/>
              <a:ext cx="1653480" cy="33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45894" y="4813190"/>
                <a:ext cx="1761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14:cNvPr>
              <p14:cNvContentPartPr/>
              <p14:nvPr/>
            </p14:nvContentPartPr>
            <p14:xfrm>
              <a:off x="6765334" y="5134310"/>
              <a:ext cx="1671480" cy="23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11334" y="5026310"/>
                <a:ext cx="1779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14:cNvPr>
              <p14:cNvContentPartPr/>
              <p14:nvPr/>
            </p14:nvContentPartPr>
            <p14:xfrm>
              <a:off x="7907254" y="5275790"/>
              <a:ext cx="1706040" cy="52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53254" y="5167790"/>
                <a:ext cx="1813680" cy="2682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Google Shape;387;p32">
            <a:extLst>
              <a:ext uri="{FF2B5EF4-FFF2-40B4-BE49-F238E27FC236}">
                <a16:creationId xmlns:a16="http://schemas.microsoft.com/office/drawing/2014/main" id="{3FDE348B-B498-5BE8-8A5D-EB2B1DEA1C9F}"/>
              </a:ext>
            </a:extLst>
          </p:cNvPr>
          <p:cNvSpPr txBox="1">
            <a:spLocks/>
          </p:cNvSpPr>
          <p:nvPr/>
        </p:nvSpPr>
        <p:spPr>
          <a:xfrm>
            <a:off x="2810130" y="3622109"/>
            <a:ext cx="5651392" cy="1095625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139700" indent="0" algn="ctr">
              <a:buNone/>
            </a:pPr>
            <a:r>
              <a:rPr lang="en-GB" sz="1900" dirty="0">
                <a:solidFill>
                  <a:schemeClr val="tx1"/>
                </a:solidFill>
                <a:effectLst/>
                <a:latin typeface="+mj-lt"/>
              </a:rPr>
              <a:t>High risk of modelling something else than what was intended</a:t>
            </a:r>
          </a:p>
        </p:txBody>
      </p:sp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" grpId="0" uiExpand="1" build="p"/>
      <p:bldP spid="3" grpId="1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1BE2-CA95-D8F8-6CCE-E792B42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7714-6204-DE2F-4634-082CF876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287542"/>
            <a:ext cx="11519987" cy="33014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communication-based systems focusing on global flow of messages</a:t>
            </a:r>
          </a:p>
          <a:p>
            <a:pPr>
              <a:lnSpc>
                <a:spcPct val="150000"/>
              </a:lnSpc>
            </a:pPr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viewpoint of an entire system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Entities have a common goal</a:t>
            </a: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No single point of control</a:t>
            </a: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Only focus on communications</a:t>
            </a:r>
          </a:p>
          <a:p>
            <a:pPr>
              <a:lnSpc>
                <a:spcPct val="150000"/>
              </a:lnSpc>
            </a:pPr>
            <a:r>
              <a:rPr lang="en-GB" dirty="0"/>
              <a:t>Facilitate the automatic generation of decentralised implementations</a:t>
            </a:r>
          </a:p>
          <a:p>
            <a:pPr>
              <a:lnSpc>
                <a:spcPct val="150000"/>
              </a:lnSpc>
            </a:pPr>
            <a:endParaRPr lang="en-IT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8F5B-E1B5-28FE-972D-65BA1E41C5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620B7-11C3-F49F-7596-3A7BEE0EAC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6190C-CF86-D298-05F6-197A512C26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5C2426-61B5-8E3D-943F-09F05EBA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FB8288B-9123-C1FE-1C36-4AF06968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B4DE3-7686-200A-ACDA-EF818461A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00" y="3350860"/>
            <a:ext cx="7772400" cy="1047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14:cNvPr>
              <p14:cNvContentPartPr/>
              <p14:nvPr/>
            </p14:nvContentPartPr>
            <p14:xfrm>
              <a:off x="1910318" y="3633480"/>
              <a:ext cx="288000" cy="1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6250" y="3525480"/>
                <a:ext cx="395775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14:cNvPr>
              <p14:cNvContentPartPr/>
              <p14:nvPr/>
            </p14:nvContentPartPr>
            <p14:xfrm>
              <a:off x="1942718" y="3876480"/>
              <a:ext cx="199080" cy="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8620" y="3768480"/>
                <a:ext cx="306915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14:cNvPr>
              <p14:cNvContentPartPr/>
              <p14:nvPr/>
            </p14:nvContentPartPr>
            <p14:xfrm>
              <a:off x="1936598" y="4147920"/>
              <a:ext cx="251280" cy="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2598" y="4039920"/>
                <a:ext cx="358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360;p30">
            <a:extLst>
              <a:ext uri="{FF2B5EF4-FFF2-40B4-BE49-F238E27FC236}">
                <a16:creationId xmlns:a16="http://schemas.microsoft.com/office/drawing/2014/main" id="{C3F0E4DC-BAE7-26D4-9E8B-28818EA1939D}"/>
              </a:ext>
            </a:extLst>
          </p:cNvPr>
          <p:cNvSpPr txBox="1">
            <a:spLocks/>
          </p:cNvSpPr>
          <p:nvPr/>
        </p:nvSpPr>
        <p:spPr>
          <a:xfrm>
            <a:off x="655139" y="2815016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3 Choreographies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14:cNvPr>
              <p14:cNvContentPartPr/>
              <p14:nvPr/>
            </p14:nvContentPartPr>
            <p14:xfrm>
              <a:off x="2620598" y="3578760"/>
              <a:ext cx="1599840" cy="5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6598" y="3471521"/>
                <a:ext cx="1707480" cy="264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14:cNvPr>
              <p14:cNvContentPartPr/>
              <p14:nvPr/>
            </p14:nvContentPartPr>
            <p14:xfrm>
              <a:off x="2724998" y="3848760"/>
              <a:ext cx="1456200" cy="37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0985" y="3740760"/>
                <a:ext cx="1563867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14:cNvPr>
              <p14:cNvContentPartPr/>
              <p14:nvPr/>
            </p14:nvContentPartPr>
            <p14:xfrm>
              <a:off x="2645078" y="4109760"/>
              <a:ext cx="1576440" cy="3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1078" y="4001760"/>
                <a:ext cx="168408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Google Shape;360;p30">
            <a:extLst>
              <a:ext uri="{FF2B5EF4-FFF2-40B4-BE49-F238E27FC236}">
                <a16:creationId xmlns:a16="http://schemas.microsoft.com/office/drawing/2014/main" id="{08320D71-7D0A-3EC6-93FD-8EBA31828020}"/>
              </a:ext>
            </a:extLst>
          </p:cNvPr>
          <p:cNvSpPr txBox="1">
            <a:spLocks/>
          </p:cNvSpPr>
          <p:nvPr/>
        </p:nvSpPr>
        <p:spPr>
          <a:xfrm>
            <a:off x="2201157" y="4464209"/>
            <a:ext cx="2503881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Processes Interactions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14:cNvPr>
              <p14:cNvContentPartPr/>
              <p14:nvPr/>
            </p14:nvContentPartPr>
            <p14:xfrm>
              <a:off x="6651518" y="3609360"/>
              <a:ext cx="1728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97518" y="3501360"/>
                <a:ext cx="280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14:cNvPr>
              <p14:cNvContentPartPr/>
              <p14:nvPr/>
            </p14:nvContentPartPr>
            <p14:xfrm>
              <a:off x="6438398" y="3865320"/>
              <a:ext cx="199080" cy="1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4398" y="3757320"/>
                <a:ext cx="306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14:cNvPr>
              <p14:cNvContentPartPr/>
              <p14:nvPr/>
            </p14:nvContentPartPr>
            <p14:xfrm>
              <a:off x="6165158" y="4097880"/>
              <a:ext cx="25632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11234" y="3989880"/>
                <a:ext cx="363809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14:cNvPr>
              <p14:cNvContentPartPr/>
              <p14:nvPr/>
            </p14:nvContentPartPr>
            <p14:xfrm>
              <a:off x="7971278" y="4139640"/>
              <a:ext cx="238320" cy="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7278" y="4031640"/>
                <a:ext cx="345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14:cNvPr>
              <p14:cNvContentPartPr/>
              <p14:nvPr/>
            </p14:nvContentPartPr>
            <p14:xfrm>
              <a:off x="8961638" y="3614040"/>
              <a:ext cx="332280" cy="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07638" y="3506040"/>
                <a:ext cx="439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360;p30">
            <a:extLst>
              <a:ext uri="{FF2B5EF4-FFF2-40B4-BE49-F238E27FC236}">
                <a16:creationId xmlns:a16="http://schemas.microsoft.com/office/drawing/2014/main" id="{C5C43937-F8E8-D8A2-737B-5D4E56684377}"/>
              </a:ext>
            </a:extLst>
          </p:cNvPr>
          <p:cNvSpPr txBox="1">
            <a:spLocks/>
          </p:cNvSpPr>
          <p:nvPr/>
        </p:nvSpPr>
        <p:spPr>
          <a:xfrm>
            <a:off x="7143259" y="2810342"/>
            <a:ext cx="2503881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Continuations</a:t>
            </a:r>
          </a:p>
        </p:txBody>
      </p:sp>
    </p:spTree>
    <p:extLst>
      <p:ext uri="{BB962C8B-B14F-4D97-AF65-F5344CB8AC3E}">
        <p14:creationId xmlns:p14="http://schemas.microsoft.com/office/powerpoint/2010/main" val="2234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21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A17D-64F6-9C85-AC67-21DFDEAC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03B79-92FE-B982-11A9-B9FEA764A9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A6C65-2F51-49F8-349A-733A459B1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BB14-453B-52B6-A7D2-267F41752F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D4721AF-33A3-A24D-1EC7-34EE2BF6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0340" y="1849883"/>
            <a:ext cx="7171320" cy="3218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15565-2807-4D35-1ACC-A73757B9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309346"/>
            <a:ext cx="7772400" cy="104740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F053150A-6826-ADB8-1639-A7B2066EA11D}"/>
              </a:ext>
            </a:extLst>
          </p:cNvPr>
          <p:cNvSpPr/>
          <p:nvPr/>
        </p:nvSpPr>
        <p:spPr>
          <a:xfrm>
            <a:off x="5736000" y="4880989"/>
            <a:ext cx="720000" cy="44034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57821C-4A14-C17B-C371-A8DD5D77A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7FD8B3BC-B73E-C5CA-A32A-F64F77D67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81"/>
  <p:tag name="OUTPUTTYPE" val="PDF"/>
  <p:tag name="IGUANATEXVERSION" val="160"/>
  <p:tag name="LATEXADDIN" val="\documentclass{article}&#10;\usepackage{amsmath}&#10;\pagestyle{empty}&#10;\begin{document}&#10;&#10;&#10;The transition relation $(S_1,C_1) \rightarrow_{\mathcal{D}} (S_2,C_2)$ is defined such that&#10;&#10;\end{document}"/>
  <p:tag name="IGUANATEXSIZE" val="20"/>
  <p:tag name="IGUANATEXCURSOR" val="174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0"/>
  <p:tag name="OUTPUTTYPE" val="PDF"/>
  <p:tag name="IGUANATEXVERSION" val="160"/>
  <p:tag name="LATEXADDIN" val="\documentclass{article}&#10;\usepackage{amsmath}&#10;\pagestyle{empty}&#10;\begin{document}&#10;&#10;&#10;$C''\ =\ \mathsf{r} \rightarrow \{\mathsf{q}\}\quad 42: (y'=20) \&amp; (z'=30);0$&#10;&#10;\end{document}"/>
  <p:tag name="IGUANATEXSIZE" val="20"/>
  <p:tag name="IGUANATEXCURSOR" val="159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2"/>
  <p:tag name="OUTPUTTYPE" val="PDF"/>
  <p:tag name="IGUANATEXVERSION" val="160"/>
  <p:tag name="LATEXADDIN" val="\documentclass{article}&#10;\usepackage{amsmath}&#10;\pagestyle{empty}&#10;\usepackage{xcolor}&#10;&#10;\begin{document}&#10;&#10;&#10;\textcolor{red}{$(\alpha, 1)$}&#10;&#10;\end{document}"/>
  <p:tag name="IGUANATEXSIZE" val="20"/>
  <p:tag name="IGUANATEXCURSOR" val="127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2"/>
  <p:tag name="OUTPUTTYPE" val="PDF"/>
  <p:tag name="IGUANATEXVERSION" val="160"/>
  <p:tag name="LATEXADDIN" val="\documentclass{article}&#10;\usepackage{amsmath}&#10;\pagestyle{empty}&#10;\usepackage{xcolor}&#10;\begin{document}&#10;&#10;\textcolor{red}{$(\beta, 2)$}&#10;&#10;&#10;&#10;\end{document}"/>
  <p:tag name="IGUANATEXSIZE" val="20"/>
  <p:tag name="IGUANATEXCURSOR" val="124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1"/>
  <p:tag name="OUTPUTTYPE" val="PDF"/>
  <p:tag name="IGUANATEXVERSION" val="160"/>
  <p:tag name="LATEXADDIN" val="\documentclass{article}&#10;\usepackage{amsmath}&#10;\pagestyle{empty}&#10;\usepackage{xcolor}&#10;\begin{document}&#10;&#10;\textcolor{red}{$(\gamma, 3)$}&#10;&#10;&#10;&#10;\end{document}"/>
  <p:tag name="IGUANATEXSIZE" val="20"/>
  <p:tag name="IGUANATEXCURSOR" val="125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24"/>
  <p:tag name="OUTPUTTYPE" val="PDF"/>
  <p:tag name="IGUANATEXVERSION" val="160"/>
  <p:tag name="LATEXADDIN" val="\documentclass{article}&#10;\usepackage{amsmath}&#10;\pagestyle{empty}&#10;\begin{document}&#10;&#10;$C \ = \ \mathsf{p} \rightarrow \{\mathsf{q,r}\}\quad 3: (x'=1) \&amp; (y'=2) \&amp; (z'=3);C' \quad +\quad 7: (x'=1); C''$&#10;&#10;&#10;\end{document}"/>
  <p:tag name="IGUANATEXSIZE" val="20"/>
  <p:tag name="IGUANATEXCURSOR" val="86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213"/>
  <p:tag name="OUTPUTTYPE" val="PDF"/>
  <p:tag name="IGUANATEXVERSION" val="160"/>
  <p:tag name="LATEXADDIN" val="\documentclass{article}&#10;\usepackage{amsmath}&#10;\pagestyle{empty}&#10;\begin{document}&#10;&#10;&#10;\[&#10;\mathsf{p} : &#10;\left\{&#10;\begin{aligned}&#10;[\alpha_1] \quad s_{\mathsf{p}} = 1 &amp;\rightarrow 3 : (x' = 1) \land (s_{\mathsf{p}} = s_{\mathsf{p}} + 1) \\&#10;[\alpha_2] \quad s_{\mathsf{p}} = 1 &amp;\rightarrow 7 : (x' = 1) \land (s_{\mathsf{p}} = \mathsf{end}) \\&#10;[\beta] \quad s_{\mathsf{p}} = 2 &amp;\rightarrow 100 : (x' = 0) \land (s_{\mathsf{p}} = \mathsf{end})&#10;\end{aligned}&#10;\right\}&#10;\]&#10;&#10;\end{document}"/>
  <p:tag name="IGUANATEXSIZE" val="20"/>
  <p:tag name="IGUANATEXCURSOR" val="459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213"/>
  <p:tag name="OUTPUTTYPE" val="PDF"/>
  <p:tag name="IGUANATEXVERSION" val="160"/>
  <p:tag name="LATEXADDIN" val="\documentclass{article}&#10;\usepackage{amsmath}&#10;\pagestyle{empty}&#10;\begin{document}&#10;&#10;&#10;\[&#10;\mathsf{q} : &#10;\left\{&#10;\begin{aligned}&#10;[\alpha_1] \quad s_{\mathsf{q}} = 1 &amp;\rightarrow 1 : (y' = 2) \land (s_{\mathsf{q}} = s_{\mathsf{q}} + 1) \\&#10;[\alpha_2] \quad s_{\mathsf{q}} = 1 &amp;\rightarrow 1 : (s_{\mathsf{q}} = s_{\mathsf{q}} + 2) \\&#10;[\beta] \quad s_{\mathsf{q}} = 2 &amp; \rightarrow 1 : (y' = 0) \land (s_{\mathsf{q}} = \mathsf{end})\\&#10;[\gamma] \quad s_{\mathsf{q}} = 3 &amp; \rightarrow 1 : (y' = 20) \land (s_{\mathsf{q}} = \mathsf{end})\\&#10;\end{aligned}&#10;\right\}&#10;\]&#10;&#10;\end{document}"/>
  <p:tag name="IGUANATEXSIZE" val="20"/>
  <p:tag name="IGUANATEXCURSOR" val="553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212"/>
  <p:tag name="OUTPUTTYPE" val="PDF"/>
  <p:tag name="IGUANATEXVERSION" val="160"/>
  <p:tag name="LATEXADDIN" val="\documentclass{article}&#10;\usepackage{amsmath}&#10;\pagestyle{empty}&#10;\begin{document}&#10;&#10;\[&#10;\mathsf{r} : &#10;\left\{&#10;\begin{aligned}&#10;[\alpha_1] \quad s_{\mathsf{r}} = 1 &amp;\rightarrow 1 : (z' = 3) \land (s_{\mathsf{r}} = \mathsf{end}) \\&#10;[\alpha_2] \quad s_{\mathsf{r}} = 1 &amp;\rightarrow 1 : (s_{\mathsf{r}} = s_{\mathsf{r}} + 2) \\&#10;[\gamma] \quad s_{\mathsf{r}} = 3 &amp; \rightarrow 100 : (z' = 30) \land (s_{\mathsf{r}} = \mathsf{end})\\&#10;\end{aligned}&#10;\right\}&#10;\]&#10;&#10;&#10;\end{document}"/>
  <p:tag name="IGUANATEXSIZE" val="20"/>
  <p:tag name="IGUANATEXCURSOR" val="314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6"/>
  <p:tag name="OUTPUTTYPE" val="PDF"/>
  <p:tag name="IGUANATEXVERSION" val="160"/>
  <p:tag name="LATEXADDIN" val="\documentclass{article}&#10;\usepackage{amsmath}&#10;\pagestyle{empty}&#10;\begin{document}&#10;&#10;$[\alpha]\ (x=0)\land(y=0) \ \rightarrow 1 : (x'=1)\&amp;(y'=2)$&#10;&#10;&#10;&#10;\end{document}"/>
  <p:tag name="IGUANATEXSIZE" val="20"/>
  <p:tag name="IGUANATEXCURSOR" val="133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5"/>
  <p:tag name="OUTPUTTYPE" val="PDF"/>
  <p:tag name="IGUANATEXVERSION" val="160"/>
  <p:tag name="LATEXADDIN" val="\documentclass{article}&#10;\usepackage{amsmath}&#10;\pagestyle{empty}&#10;\begin{document}&#10;&#10;&#10;$M_1: \quad [\alpha]\ (x=0) \ \rightarrow 1 : (x'=1)$&#10;&#10;&#10;\end{document}"/>
  <p:tag name="IGUANATEXSIZE" val="20"/>
  <p:tag name="IGUANATEXCURSOR" val="82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4"/>
  <p:tag name="OUTPUTTYPE" val="PDF"/>
  <p:tag name="IGUANATEXVERSION" val="160"/>
  <p:tag name="LATEXADDIN" val="\documentclass{article}&#10;\usepackage{amsmath}&#10;\pagestyle{empty}&#10;\begin{document}&#10;&#10;&#10;$M_2: \quad [\alpha]\ (y=0) \ \rightarrow 1 : (y'=2)$&#10;&#10;&#10;\end{document}"/>
  <p:tag name="IGUANATEXSIZE" val="20"/>
  <p:tag name="IGUANATEXCURSOR" val="133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\lambda_1$&#10;&#10;&#10;\end{document}"/>
  <p:tag name="IGUANATEXSIZE" val="20"/>
  <p:tag name="IGUANATEXCURSOR" val="81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\lambda_2$&#10;&#10;&#10;\end{document}"/>
  <p:tag name="IGUANATEXSIZE" val="20"/>
  <p:tag name="IGUANATEXCURSOR" val="91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(a,\iota)$&#10;&#10;\end{document}"/>
  <p:tag name="IGUANATEXSIZE" val="20"/>
  <p:tag name="IGUANATEXCURSOR" val="91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(a,\iota)$&#10;&#10;\end{document}"/>
  <p:tag name="IGUANATEXSIZE" val="20"/>
  <p:tag name="IGUANATEXCURSOR" val="91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85"/>
  <p:tag name="OUTPUTTYPE" val="PDF"/>
  <p:tag name="IGUANATEXVERSION" val="160"/>
  <p:tag name="LATEXADDIN" val="\documentclass{article}&#10;\usepackage{amsmath}&#10;\pagestyle{empty}&#10;\begin{document}&#10;&#10;$C'\ =\ \mathsf{p} \rightarrow \{\mathsf{q}\}\quad 100: (x'=0) \&amp; (y'=0);0 $&#10;&#10;&#10;\end{document}"/>
  <p:tag name="IGUANATEXSIZE" val="20"/>
  <p:tag name="IGUANATEXCURSOR" val="82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a_PowerPoint_Partnerlogo_2023 (1)" id="{573AFD33-542B-C345-A5BD-CD9E681AF9CA}" vid="{4BF5DE1D-FE48-1D43-AC29-0F1A4A33C33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1373</Words>
  <Application>Microsoft Macintosh PowerPoint</Application>
  <PresentationFormat>Widescreen</PresentationFormat>
  <Paragraphs>261</Paragraphs>
  <Slides>32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CMR10</vt:lpstr>
      <vt:lpstr>SFRM1000</vt:lpstr>
      <vt:lpstr>Wingdings</vt:lpstr>
      <vt:lpstr>Template</vt:lpstr>
      <vt:lpstr>A Probabilistic Choreography Language for PRISM </vt:lpstr>
      <vt:lpstr>About me</vt:lpstr>
      <vt:lpstr>outline</vt:lpstr>
      <vt:lpstr>THIS TALK</vt:lpstr>
      <vt:lpstr>BACKGROUND</vt:lpstr>
      <vt:lpstr>MODEL CHECKING</vt:lpstr>
      <vt:lpstr>Prism1</vt:lpstr>
      <vt:lpstr>choreographies</vt:lpstr>
      <vt:lpstr>example</vt:lpstr>
      <vt:lpstr>MOTIVATION</vt:lpstr>
      <vt:lpstr>CHOREOGRAPHIC LANGUAGE</vt:lpstr>
      <vt:lpstr>syntax</vt:lpstr>
      <vt:lpstr>semantics</vt:lpstr>
      <vt:lpstr>First Example</vt:lpstr>
      <vt:lpstr>SECOND Example</vt:lpstr>
      <vt:lpstr>PRISM LANGUAGE</vt:lpstr>
      <vt:lpstr>syntax</vt:lpstr>
      <vt:lpstr>semantics</vt:lpstr>
      <vt:lpstr>example</vt:lpstr>
      <vt:lpstr>PROJECTION</vt:lpstr>
      <vt:lpstr>ANNOTATIONS</vt:lpstr>
      <vt:lpstr>CTMC</vt:lpstr>
      <vt:lpstr>DTMC</vt:lpstr>
      <vt:lpstr>example</vt:lpstr>
      <vt:lpstr>correctness</vt:lpstr>
      <vt:lpstr>IMPLEMENTATION &amp; BENCHMARKING</vt:lpstr>
      <vt:lpstr>IMPLEMENTATION</vt:lpstr>
      <vt:lpstr>Bitcoin example</vt:lpstr>
      <vt:lpstr>Conclusions &amp; next steps</vt:lpstr>
      <vt:lpstr>Conclusions</vt:lpstr>
      <vt:lpstr>What’s next?</vt:lpstr>
      <vt:lpstr>THANK YOU!</vt:lpstr>
    </vt:vector>
  </TitlesOfParts>
  <Manager/>
  <Company>TU Darmstadt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Choreography Language for PRISM</dc:title>
  <dc:subject/>
  <dc:creator>Adele Veschetti</dc:creator>
  <cp:keywords/>
  <dc:description/>
  <cp:lastModifiedBy/>
  <cp:revision>1</cp:revision>
  <dcterms:created xsi:type="dcterms:W3CDTF">2023-05-22T13:05:43Z</dcterms:created>
  <dcterms:modified xsi:type="dcterms:W3CDTF">2025-02-11T09:49:39Z</dcterms:modified>
  <cp:category/>
</cp:coreProperties>
</file>